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2"/>
  </p:sldMasterIdLst>
  <p:notesMasterIdLst>
    <p:notesMasterId r:id="rId14"/>
  </p:notesMasterIdLst>
  <p:sldIdLst>
    <p:sldId id="290" r:id="rId3"/>
    <p:sldId id="335" r:id="rId4"/>
    <p:sldId id="315" r:id="rId5"/>
    <p:sldId id="318" r:id="rId6"/>
    <p:sldId id="338" r:id="rId7"/>
    <p:sldId id="334" r:id="rId8"/>
    <p:sldId id="337" r:id="rId9"/>
    <p:sldId id="336" r:id="rId10"/>
    <p:sldId id="339" r:id="rId11"/>
    <p:sldId id="333" r:id="rId12"/>
    <p:sldId id="341" r:id="rId13"/>
  </p:sldIdLst>
  <p:sldSz cx="9144000" cy="6858000" type="screen4x3"/>
  <p:notesSz cx="7099300" cy="10234613"/>
  <p:embeddedFontLst>
    <p:embeddedFont>
      <p:font typeface="IranNastaliq" pitchFamily="18" charset="0"/>
      <p:regular r:id="rId15"/>
    </p:embeddedFont>
    <p:embeddedFont>
      <p:font typeface="B Davat" pitchFamily="2" charset="-78"/>
      <p:regular r:id="rId16"/>
    </p:embeddedFont>
    <p:embeddedFont>
      <p:font typeface="B Nazanin" pitchFamily="2" charset="-78"/>
      <p:regular r:id="rId17"/>
      <p:bold r:id="rId18"/>
    </p:embeddedFont>
    <p:embeddedFont>
      <p:font typeface="Wingdings 2" pitchFamily="18" charset="2"/>
      <p:regular r:id="rId19"/>
    </p:embeddedFont>
    <p:embeddedFont>
      <p:font typeface="Calibri" pitchFamily="34" charset="0"/>
      <p:regular r:id="rId20"/>
      <p:bold r:id="rId21"/>
      <p:italic r:id="rId22"/>
      <p:boldItalic r:id="rId23"/>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2F292B"/>
    <a:srgbClr val="6D7ED3"/>
    <a:srgbClr val="95BEE3"/>
    <a:srgbClr val="599172"/>
    <a:srgbClr val="65A180"/>
    <a:srgbClr val="DEEBF6"/>
    <a:srgbClr val="CCECFF"/>
    <a:srgbClr val="000099"/>
    <a:srgbClr val="C6D8EA"/>
  </p:clrMru>
  <p:extLst>
    <p:ext uri="{E76CE94A-603C-4142-B9EB-6D1370010A27}">
      <p14:discardImageEditData xmlns="" xmlns:p14="http://schemas.microsoft.com/office/powerpoint/2007/7/12/main" val="0"/>
    </p:ext>
    <p:ext uri="{D31A062A-798A-4329-ABDD-BBA856620510}">
      <p14:defaultImageDpi xmlns="" xmlns:p14="http://schemas.microsoft.com/office/powerpoint/2007/7/12/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342" autoAdjust="0"/>
    <p:restoredTop sz="87478" autoAdjust="0"/>
  </p:normalViewPr>
  <p:slideViewPr>
    <p:cSldViewPr snapToObjects="1">
      <p:cViewPr varScale="1">
        <p:scale>
          <a:sx n="106" d="100"/>
          <a:sy n="106" d="100"/>
        </p:scale>
        <p:origin x="-156" y="-102"/>
      </p:cViewPr>
      <p:guideLst>
        <p:guide orient="horz" pos="799"/>
        <p:guide pos="113"/>
      </p:guideLst>
    </p:cSldViewPr>
  </p:slid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66" d="100"/>
          <a:sy n="66" d="100"/>
        </p:scale>
        <p:origin x="-1608" y="-102"/>
      </p:cViewPr>
      <p:guideLst>
        <p:guide orient="horz" pos="3224"/>
        <p:guide pos="2236"/>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font" Target="fonts/font9.fntdata"/><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022937" y="0"/>
            <a:ext cx="3076363" cy="511731"/>
          </a:xfrm>
          <a:prstGeom prst="rect">
            <a:avLst/>
          </a:prstGeom>
        </p:spPr>
        <p:txBody>
          <a:bodyPr vert="horz" lIns="99048" tIns="49524" rIns="99048" bIns="49524" rtlCol="1"/>
          <a:lstStyle>
            <a:lvl1pPr algn="r">
              <a:defRPr sz="1300"/>
            </a:lvl1pPr>
          </a:lstStyle>
          <a:p>
            <a:endParaRPr lang="fa-IR"/>
          </a:p>
        </p:txBody>
      </p:sp>
      <p:sp>
        <p:nvSpPr>
          <p:cNvPr id="3" name="Date Placeholder 2"/>
          <p:cNvSpPr>
            <a:spLocks noGrp="1"/>
          </p:cNvSpPr>
          <p:nvPr>
            <p:ph type="dt" idx="1"/>
          </p:nvPr>
        </p:nvSpPr>
        <p:spPr>
          <a:xfrm>
            <a:off x="1644" y="0"/>
            <a:ext cx="3076363" cy="511731"/>
          </a:xfrm>
          <a:prstGeom prst="rect">
            <a:avLst/>
          </a:prstGeom>
        </p:spPr>
        <p:txBody>
          <a:bodyPr vert="horz" lIns="99048" tIns="49524" rIns="99048" bIns="49524" rtlCol="1"/>
          <a:lstStyle>
            <a:lvl1pPr algn="l">
              <a:defRPr sz="1300"/>
            </a:lvl1pPr>
          </a:lstStyle>
          <a:p>
            <a:fld id="{E2A77639-1CC8-448B-B753-1114ADAAFF08}" type="datetimeFigureOut">
              <a:rPr lang="fa-IR" smtClean="0"/>
              <a:pPr/>
              <a:t>1432/06/22</a:t>
            </a:fld>
            <a:endParaRPr lang="fa-IR"/>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1" anchor="ctr"/>
          <a:lstStyle/>
          <a:p>
            <a:endParaRPr lang="fa-IR"/>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4022937" y="9721106"/>
            <a:ext cx="3076363" cy="511731"/>
          </a:xfrm>
          <a:prstGeom prst="rect">
            <a:avLst/>
          </a:prstGeom>
        </p:spPr>
        <p:txBody>
          <a:bodyPr vert="horz" lIns="99048" tIns="49524" rIns="99048" bIns="49524" rtlCol="1" anchor="b"/>
          <a:lstStyle>
            <a:lvl1pPr algn="r">
              <a:defRPr sz="1300"/>
            </a:lvl1pPr>
          </a:lstStyle>
          <a:p>
            <a:endParaRPr lang="fa-IR"/>
          </a:p>
        </p:txBody>
      </p:sp>
      <p:sp>
        <p:nvSpPr>
          <p:cNvPr id="7" name="Slide Number Placeholder 6"/>
          <p:cNvSpPr>
            <a:spLocks noGrp="1"/>
          </p:cNvSpPr>
          <p:nvPr>
            <p:ph type="sldNum" sz="quarter" idx="5"/>
          </p:nvPr>
        </p:nvSpPr>
        <p:spPr>
          <a:xfrm>
            <a:off x="1644" y="9721106"/>
            <a:ext cx="3076363" cy="511731"/>
          </a:xfrm>
          <a:prstGeom prst="rect">
            <a:avLst/>
          </a:prstGeom>
        </p:spPr>
        <p:txBody>
          <a:bodyPr vert="horz" lIns="99048" tIns="49524" rIns="99048" bIns="49524" rtlCol="1" anchor="b"/>
          <a:lstStyle>
            <a:lvl1pPr algn="l">
              <a:defRPr sz="1300"/>
            </a:lvl1pPr>
          </a:lstStyle>
          <a:p>
            <a:fld id="{59B6CA4B-64B1-4D1D-8902-86D5E7730BF8}" type="slidenum">
              <a:rPr lang="fa-IR" smtClean="0"/>
              <a:pPr/>
              <a:t>‹#›</a:t>
            </a:fld>
            <a:endParaRPr lang="fa-IR"/>
          </a:p>
        </p:txBody>
      </p:sp>
    </p:spTree>
    <p:extLst>
      <p:ext uri="{BB962C8B-B14F-4D97-AF65-F5344CB8AC3E}">
        <p14:creationId xmlns="" xmlns:p14="http://schemas.microsoft.com/office/powerpoint/2007/7/12/main" val="168433198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59B6CA4B-64B1-4D1D-8902-86D5E7730BF8}" type="slidenum">
              <a:rPr lang="fa-IR" smtClean="0"/>
              <a:pPr/>
              <a:t>3</a:t>
            </a:fld>
            <a:endParaRPr lang="fa-I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59B6CA4B-64B1-4D1D-8902-86D5E7730BF8}" type="slidenum">
              <a:rPr lang="fa-IR" smtClean="0"/>
              <a:pPr/>
              <a:t>4</a:t>
            </a:fld>
            <a:endParaRPr lang="fa-IR"/>
          </a:p>
        </p:txBody>
      </p:sp>
    </p:spTree>
    <p:extLst>
      <p:ext uri="{BB962C8B-B14F-4D97-AF65-F5344CB8AC3E}">
        <p14:creationId xmlns="" xmlns:p14="http://schemas.microsoft.com/office/powerpoint/2007/7/12/main" val="3184250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59B6CA4B-64B1-4D1D-8902-86D5E7730BF8}" type="slidenum">
              <a:rPr lang="fa-IR" smtClean="0"/>
              <a:pPr/>
              <a:t>5</a:t>
            </a:fld>
            <a:endParaRPr lang="fa-IR"/>
          </a:p>
        </p:txBody>
      </p:sp>
    </p:spTree>
    <p:extLst>
      <p:ext uri="{BB962C8B-B14F-4D97-AF65-F5344CB8AC3E}">
        <p14:creationId xmlns="" xmlns:p14="http://schemas.microsoft.com/office/powerpoint/2007/7/12/main" val="3184250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59B6CA4B-64B1-4D1D-8902-86D5E7730BF8}" type="slidenum">
              <a:rPr lang="fa-IR" smtClean="0"/>
              <a:pPr/>
              <a:t>6</a:t>
            </a:fld>
            <a:endParaRPr lang="fa-IR"/>
          </a:p>
        </p:txBody>
      </p:sp>
    </p:spTree>
    <p:extLst>
      <p:ext uri="{BB962C8B-B14F-4D97-AF65-F5344CB8AC3E}">
        <p14:creationId xmlns="" xmlns:p14="http://schemas.microsoft.com/office/powerpoint/2007/7/12/main" val="3184250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59B6CA4B-64B1-4D1D-8902-86D5E7730BF8}" type="slidenum">
              <a:rPr lang="fa-IR" smtClean="0"/>
              <a:pPr/>
              <a:t>7</a:t>
            </a:fld>
            <a:endParaRPr lang="fa-IR"/>
          </a:p>
        </p:txBody>
      </p:sp>
    </p:spTree>
    <p:extLst>
      <p:ext uri="{BB962C8B-B14F-4D97-AF65-F5344CB8AC3E}">
        <p14:creationId xmlns="" xmlns:p14="http://schemas.microsoft.com/office/powerpoint/2007/7/12/main" val="3184250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59B6CA4B-64B1-4D1D-8902-86D5E7730BF8}" type="slidenum">
              <a:rPr lang="fa-IR" smtClean="0"/>
              <a:pPr/>
              <a:t>8</a:t>
            </a:fld>
            <a:endParaRPr lang="fa-IR"/>
          </a:p>
        </p:txBody>
      </p:sp>
    </p:spTree>
    <p:extLst>
      <p:ext uri="{BB962C8B-B14F-4D97-AF65-F5344CB8AC3E}">
        <p14:creationId xmlns="" xmlns:p14="http://schemas.microsoft.com/office/powerpoint/2007/7/12/main" val="31842508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59B6CA4B-64B1-4D1D-8902-86D5E7730BF8}" type="slidenum">
              <a:rPr lang="fa-IR" smtClean="0"/>
              <a:pPr/>
              <a:t>9</a:t>
            </a:fld>
            <a:endParaRPr lang="fa-IR"/>
          </a:p>
        </p:txBody>
      </p:sp>
    </p:spTree>
    <p:extLst>
      <p:ext uri="{BB962C8B-B14F-4D97-AF65-F5344CB8AC3E}">
        <p14:creationId xmlns="" xmlns:p14="http://schemas.microsoft.com/office/powerpoint/2007/7/12/main" val="31842508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59B6CA4B-64B1-4D1D-8902-86D5E7730BF8}" type="slidenum">
              <a:rPr lang="fa-IR" smtClean="0"/>
              <a:pPr/>
              <a:t>10</a:t>
            </a:fld>
            <a:endParaRPr lang="fa-IR"/>
          </a:p>
        </p:txBody>
      </p:sp>
    </p:spTree>
    <p:extLst>
      <p:ext uri="{BB962C8B-B14F-4D97-AF65-F5344CB8AC3E}">
        <p14:creationId xmlns="" xmlns:p14="http://schemas.microsoft.com/office/powerpoint/2007/7/12/main" val="3184250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96" name="Freeform 24"/>
          <p:cNvSpPr>
            <a:spLocks/>
          </p:cNvSpPr>
          <p:nvPr/>
        </p:nvSpPr>
        <p:spPr bwMode="auto">
          <a:xfrm>
            <a:off x="-14288" y="6380163"/>
            <a:ext cx="9158288" cy="477837"/>
          </a:xfrm>
          <a:custGeom>
            <a:avLst/>
            <a:gdLst/>
            <a:ahLst/>
            <a:cxnLst>
              <a:cxn ang="0">
                <a:pos x="9" y="301"/>
              </a:cxn>
              <a:cxn ang="0">
                <a:pos x="2889" y="13"/>
              </a:cxn>
              <a:cxn ang="0">
                <a:pos x="5769" y="301"/>
              </a:cxn>
              <a:cxn ang="0">
                <a:pos x="9" y="301"/>
              </a:cxn>
            </a:cxnLst>
            <a:rect l="0" t="0" r="r" b="b"/>
            <a:pathLst>
              <a:path w="5769" h="301">
                <a:moveTo>
                  <a:pt x="9" y="301"/>
                </a:moveTo>
                <a:cubicBezTo>
                  <a:pt x="0" y="278"/>
                  <a:pt x="1590" y="0"/>
                  <a:pt x="2889" y="13"/>
                </a:cubicBezTo>
                <a:cubicBezTo>
                  <a:pt x="3849" y="13"/>
                  <a:pt x="5742" y="214"/>
                  <a:pt x="5769" y="301"/>
                </a:cubicBezTo>
                <a:lnTo>
                  <a:pt x="9" y="301"/>
                </a:lnTo>
                <a:close/>
              </a:path>
            </a:pathLst>
          </a:custGeom>
          <a:solidFill>
            <a:schemeClr val="bg1"/>
          </a:solidFill>
          <a:ln w="9525">
            <a:noFill/>
            <a:round/>
            <a:headEnd/>
            <a:tailEnd/>
          </a:ln>
          <a:effectLst/>
        </p:spPr>
        <p:txBody>
          <a:bodyPr/>
          <a:lstStyle/>
          <a:p>
            <a:endParaRPr lang="fa-IR"/>
          </a:p>
        </p:txBody>
      </p:sp>
      <p:sp>
        <p:nvSpPr>
          <p:cNvPr id="3097" name="Freeform 25"/>
          <p:cNvSpPr>
            <a:spLocks/>
          </p:cNvSpPr>
          <p:nvPr/>
        </p:nvSpPr>
        <p:spPr bwMode="auto">
          <a:xfrm>
            <a:off x="0" y="0"/>
            <a:ext cx="9144000" cy="465138"/>
          </a:xfrm>
          <a:custGeom>
            <a:avLst/>
            <a:gdLst/>
            <a:ahLst/>
            <a:cxnLst>
              <a:cxn ang="0">
                <a:pos x="0" y="0"/>
              </a:cxn>
              <a:cxn ang="0">
                <a:pos x="2871" y="293"/>
              </a:cxn>
              <a:cxn ang="0">
                <a:pos x="5760" y="0"/>
              </a:cxn>
              <a:cxn ang="0">
                <a:pos x="0" y="0"/>
              </a:cxn>
            </a:cxnLst>
            <a:rect l="0" t="0" r="r" b="b"/>
            <a:pathLst>
              <a:path w="5760" h="293">
                <a:moveTo>
                  <a:pt x="0" y="0"/>
                </a:moveTo>
                <a:cubicBezTo>
                  <a:pt x="27" y="46"/>
                  <a:pt x="1527" y="293"/>
                  <a:pt x="2871" y="293"/>
                </a:cubicBezTo>
                <a:cubicBezTo>
                  <a:pt x="4215" y="293"/>
                  <a:pt x="5714" y="64"/>
                  <a:pt x="5760" y="0"/>
                </a:cubicBezTo>
                <a:lnTo>
                  <a:pt x="0" y="0"/>
                </a:lnTo>
                <a:close/>
              </a:path>
            </a:pathLst>
          </a:custGeom>
          <a:solidFill>
            <a:schemeClr val="bg1"/>
          </a:solidFill>
          <a:ln w="9525">
            <a:noFill/>
            <a:round/>
            <a:headEnd/>
            <a:tailEnd/>
          </a:ln>
          <a:effectLst/>
        </p:spPr>
        <p:txBody>
          <a:bodyPr/>
          <a:lstStyle/>
          <a:p>
            <a:endParaRPr lang="fa-IR"/>
          </a:p>
        </p:txBody>
      </p:sp>
      <p:sp>
        <p:nvSpPr>
          <p:cNvPr id="3076" name="Rectangle 4"/>
          <p:cNvSpPr>
            <a:spLocks noGrp="1" noChangeArrowheads="1"/>
          </p:cNvSpPr>
          <p:nvPr>
            <p:ph type="dt" sz="half" idx="2"/>
          </p:nvPr>
        </p:nvSpPr>
        <p:spPr>
          <a:xfrm>
            <a:off x="457200" y="6410325"/>
            <a:ext cx="2133600" cy="244475"/>
          </a:xfrm>
        </p:spPr>
        <p:txBody>
          <a:bodyPr/>
          <a:lstStyle>
            <a:lvl1pPr>
              <a:defRPr>
                <a:solidFill>
                  <a:schemeClr val="bg1"/>
                </a:solidFill>
              </a:defRPr>
            </a:lvl1pPr>
          </a:lstStyle>
          <a:p>
            <a:endParaRPr lang="en-US" dirty="0"/>
          </a:p>
        </p:txBody>
      </p:sp>
      <p:sp>
        <p:nvSpPr>
          <p:cNvPr id="3077" name="Rectangle 5"/>
          <p:cNvSpPr>
            <a:spLocks noGrp="1" noChangeArrowheads="1"/>
          </p:cNvSpPr>
          <p:nvPr>
            <p:ph type="ftr" sz="quarter" idx="3"/>
          </p:nvPr>
        </p:nvSpPr>
        <p:spPr bwMode="auto">
          <a:xfrm>
            <a:off x="3581400" y="6508750"/>
            <a:ext cx="1981200" cy="244475"/>
          </a:xfrm>
        </p:spPr>
        <p:txBody>
          <a:bodyPr/>
          <a:lstStyle>
            <a:lvl1pPr algn="r">
              <a:defRPr/>
            </a:lvl1pPr>
          </a:lstStyle>
          <a:p>
            <a:r>
              <a:rPr lang="en-US" dirty="0"/>
              <a:t>www.designfreebies.org</a:t>
            </a:r>
          </a:p>
        </p:txBody>
      </p:sp>
      <p:sp>
        <p:nvSpPr>
          <p:cNvPr id="3078" name="Rectangle 6"/>
          <p:cNvSpPr>
            <a:spLocks noGrp="1" noChangeArrowheads="1"/>
          </p:cNvSpPr>
          <p:nvPr>
            <p:ph type="sldNum" sz="quarter" idx="4"/>
          </p:nvPr>
        </p:nvSpPr>
        <p:spPr>
          <a:xfrm>
            <a:off x="6477000" y="6410325"/>
            <a:ext cx="2133600" cy="244475"/>
          </a:xfrm>
        </p:spPr>
        <p:txBody>
          <a:bodyPr/>
          <a:lstStyle>
            <a:lvl1pPr algn="r">
              <a:defRPr>
                <a:solidFill>
                  <a:schemeClr val="bg1"/>
                </a:solidFill>
              </a:defRPr>
            </a:lvl1pPr>
          </a:lstStyle>
          <a:p>
            <a:fld id="{F7BB835E-26CC-499B-A655-69D5B5B09FBE}" type="slidenum">
              <a:rPr lang="en-US"/>
              <a:pPr/>
              <a:t>‹#›</a:t>
            </a:fld>
            <a:endParaRPr lang="en-US" dirty="0"/>
          </a:p>
        </p:txBody>
      </p:sp>
      <p:sp>
        <p:nvSpPr>
          <p:cNvPr id="3086" name="Text Box 14"/>
          <p:cNvSpPr txBox="1">
            <a:spLocks noChangeArrowheads="1"/>
          </p:cNvSpPr>
          <p:nvPr/>
        </p:nvSpPr>
        <p:spPr bwMode="white">
          <a:xfrm>
            <a:off x="5486400" y="3276600"/>
            <a:ext cx="2286000" cy="519113"/>
          </a:xfrm>
          <a:prstGeom prst="rect">
            <a:avLst/>
          </a:prstGeom>
          <a:noFill/>
          <a:ln w="9525">
            <a:noFill/>
            <a:miter lim="800000"/>
            <a:headEnd/>
            <a:tailEnd/>
          </a:ln>
          <a:effectLst/>
        </p:spPr>
        <p:txBody>
          <a:bodyPr>
            <a:spAutoFit/>
          </a:bodyPr>
          <a:lstStyle/>
          <a:p>
            <a:pPr algn="ctr"/>
            <a:r>
              <a:rPr lang="en-US" sz="2800" b="1" i="1" dirty="0">
                <a:solidFill>
                  <a:schemeClr val="hlink"/>
                </a:solidFill>
              </a:rPr>
              <a:t>LOGO</a:t>
            </a:r>
          </a:p>
        </p:txBody>
      </p:sp>
      <p:sp>
        <p:nvSpPr>
          <p:cNvPr id="3075" name="Rectangle 3"/>
          <p:cNvSpPr>
            <a:spLocks noGrp="1" noChangeArrowheads="1"/>
          </p:cNvSpPr>
          <p:nvPr>
            <p:ph type="subTitle" idx="1"/>
          </p:nvPr>
        </p:nvSpPr>
        <p:spPr bwMode="white">
          <a:xfrm>
            <a:off x="2590800" y="1981200"/>
            <a:ext cx="5638800" cy="381000"/>
          </a:xfrm>
        </p:spPr>
        <p:txBody>
          <a:bodyPr/>
          <a:lstStyle>
            <a:lvl1pPr marL="0" indent="0" algn="r">
              <a:buFont typeface="Wingdings" pitchFamily="2" charset="2"/>
              <a:buNone/>
              <a:defRPr sz="2000">
                <a:solidFill>
                  <a:schemeClr val="bg2"/>
                </a:solidFill>
              </a:defRPr>
            </a:lvl1pPr>
          </a:lstStyle>
          <a:p>
            <a:r>
              <a:rPr lang="en-US" smtClean="0"/>
              <a:t>Click to edit Master subtitle style</a:t>
            </a:r>
            <a:endParaRPr lang="en-US"/>
          </a:p>
        </p:txBody>
      </p:sp>
      <p:sp>
        <p:nvSpPr>
          <p:cNvPr id="3074" name="Rectangle 2"/>
          <p:cNvSpPr>
            <a:spLocks noGrp="1" noChangeArrowheads="1"/>
          </p:cNvSpPr>
          <p:nvPr>
            <p:ph type="ctrTitle"/>
          </p:nvPr>
        </p:nvSpPr>
        <p:spPr>
          <a:xfrm>
            <a:off x="304800" y="1295400"/>
            <a:ext cx="8153400" cy="682625"/>
          </a:xfrm>
        </p:spPr>
        <p:txBody>
          <a:bodyPr/>
          <a:lstStyle>
            <a:lvl1pPr>
              <a:defRPr sz="4800" b="0">
                <a:solidFill>
                  <a:schemeClr val="bg1"/>
                </a:solidFill>
              </a:defRPr>
            </a:lvl1p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r>
              <a:rPr lang="en-US" dirty="0"/>
              <a:t>www.designfreebies.org</a:t>
            </a:r>
          </a:p>
        </p:txBody>
      </p:sp>
      <p:sp>
        <p:nvSpPr>
          <p:cNvPr id="6" name="Slide Number Placeholder 5"/>
          <p:cNvSpPr>
            <a:spLocks noGrp="1"/>
          </p:cNvSpPr>
          <p:nvPr>
            <p:ph type="sldNum" sz="quarter" idx="12"/>
          </p:nvPr>
        </p:nvSpPr>
        <p:spPr/>
        <p:txBody>
          <a:bodyPr/>
          <a:lstStyle>
            <a:lvl1pPr>
              <a:defRPr/>
            </a:lvl1pPr>
          </a:lstStyle>
          <a:p>
            <a:fld id="{CE393CA6-2473-49E9-AF73-D6597D508DB2}"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566738"/>
            <a:ext cx="2171700" cy="5757862"/>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0" y="566738"/>
            <a:ext cx="6362700" cy="57578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r>
              <a:rPr lang="en-US" dirty="0"/>
              <a:t>www.designfreebies.org</a:t>
            </a:r>
          </a:p>
        </p:txBody>
      </p:sp>
      <p:sp>
        <p:nvSpPr>
          <p:cNvPr id="6" name="Slide Number Placeholder 5"/>
          <p:cNvSpPr>
            <a:spLocks noGrp="1"/>
          </p:cNvSpPr>
          <p:nvPr>
            <p:ph type="sldNum" sz="quarter" idx="12"/>
          </p:nvPr>
        </p:nvSpPr>
        <p:spPr/>
        <p:txBody>
          <a:bodyPr/>
          <a:lstStyle>
            <a:lvl1pPr>
              <a:defRPr/>
            </a:lvl1pPr>
          </a:lstStyle>
          <a:p>
            <a:fld id="{B3511D8D-0FFD-4A3D-8636-6D0E9F410859}" type="slidenum">
              <a:rPr lang="en-US"/>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566738"/>
            <a:ext cx="7543800" cy="487362"/>
          </a:xfrm>
        </p:spPr>
        <p:txBody>
          <a:bodyPr/>
          <a:lstStyle/>
          <a:p>
            <a:r>
              <a:rPr lang="en-US" smtClean="0"/>
              <a:t>Click to edit Master title style</a:t>
            </a:r>
            <a:endParaRPr lang="fa-IR"/>
          </a:p>
        </p:txBody>
      </p:sp>
      <p:sp>
        <p:nvSpPr>
          <p:cNvPr id="3" name="Table Placeholder 2"/>
          <p:cNvSpPr>
            <a:spLocks noGrp="1"/>
          </p:cNvSpPr>
          <p:nvPr>
            <p:ph type="tbl" idx="1"/>
          </p:nvPr>
        </p:nvSpPr>
        <p:spPr>
          <a:xfrm>
            <a:off x="457200" y="1447800"/>
            <a:ext cx="8229600" cy="4876800"/>
          </a:xfrm>
        </p:spPr>
        <p:txBody>
          <a:bodyPr/>
          <a:lstStyle/>
          <a:p>
            <a:r>
              <a:rPr lang="en-US" dirty="0" smtClean="0"/>
              <a:t>Click icon to add table</a:t>
            </a:r>
            <a:endParaRPr lang="fa-IR"/>
          </a:p>
        </p:txBody>
      </p:sp>
      <p:sp>
        <p:nvSpPr>
          <p:cNvPr id="4" name="Date Placeholder 3"/>
          <p:cNvSpPr>
            <a:spLocks noGrp="1"/>
          </p:cNvSpPr>
          <p:nvPr>
            <p:ph type="dt" sz="half" idx="10"/>
          </p:nvPr>
        </p:nvSpPr>
        <p:spPr>
          <a:xfrm>
            <a:off x="457200" y="6491288"/>
            <a:ext cx="2133600" cy="320675"/>
          </a:xfrm>
        </p:spPr>
        <p:txBody>
          <a:bodyPr/>
          <a:lstStyle>
            <a:lvl1pPr>
              <a:defRPr/>
            </a:lvl1pPr>
          </a:lstStyle>
          <a:p>
            <a:endParaRPr lang="en-US" dirty="0"/>
          </a:p>
        </p:txBody>
      </p:sp>
      <p:sp>
        <p:nvSpPr>
          <p:cNvPr id="5" name="Footer Placeholder 4"/>
          <p:cNvSpPr>
            <a:spLocks noGrp="1"/>
          </p:cNvSpPr>
          <p:nvPr>
            <p:ph type="ftr" sz="quarter" idx="11"/>
          </p:nvPr>
        </p:nvSpPr>
        <p:spPr>
          <a:xfrm>
            <a:off x="3429000" y="6551613"/>
            <a:ext cx="2286000" cy="320675"/>
          </a:xfrm>
        </p:spPr>
        <p:txBody>
          <a:bodyPr/>
          <a:lstStyle>
            <a:lvl1pPr>
              <a:defRPr/>
            </a:lvl1pPr>
          </a:lstStyle>
          <a:p>
            <a:r>
              <a:rPr lang="en-US" dirty="0"/>
              <a:t>www.designfreebies.org</a:t>
            </a:r>
          </a:p>
        </p:txBody>
      </p:sp>
      <p:sp>
        <p:nvSpPr>
          <p:cNvPr id="6" name="Slide Number Placeholder 5"/>
          <p:cNvSpPr>
            <a:spLocks noGrp="1"/>
          </p:cNvSpPr>
          <p:nvPr>
            <p:ph type="sldNum" sz="quarter" idx="12"/>
          </p:nvPr>
        </p:nvSpPr>
        <p:spPr>
          <a:xfrm>
            <a:off x="7924800" y="6491288"/>
            <a:ext cx="838200" cy="320675"/>
          </a:xfrm>
        </p:spPr>
        <p:txBody>
          <a:bodyPr/>
          <a:lstStyle>
            <a:lvl1pPr>
              <a:defRPr/>
            </a:lvl1pPr>
          </a:lstStyle>
          <a:p>
            <a:fld id="{E7E80E3E-EAB2-434C-AAC4-8F147D47746A}"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r>
              <a:rPr lang="en-US" dirty="0"/>
              <a:t>www.designfreebies.org</a:t>
            </a:r>
          </a:p>
        </p:txBody>
      </p:sp>
      <p:sp>
        <p:nvSpPr>
          <p:cNvPr id="6" name="Slide Number Placeholder 5"/>
          <p:cNvSpPr>
            <a:spLocks noGrp="1"/>
          </p:cNvSpPr>
          <p:nvPr>
            <p:ph type="sldNum" sz="quarter" idx="12"/>
          </p:nvPr>
        </p:nvSpPr>
        <p:spPr/>
        <p:txBody>
          <a:bodyPr/>
          <a:lstStyle>
            <a:lvl1pPr>
              <a:defRPr/>
            </a:lvl1pPr>
          </a:lstStyle>
          <a:p>
            <a:fld id="{B9A6F015-0D86-4780-A2EA-64BE0DFB6666}"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r>
              <a:rPr lang="en-US" dirty="0"/>
              <a:t>www.designfreebies.org</a:t>
            </a:r>
          </a:p>
        </p:txBody>
      </p:sp>
      <p:sp>
        <p:nvSpPr>
          <p:cNvPr id="6" name="Slide Number Placeholder 5"/>
          <p:cNvSpPr>
            <a:spLocks noGrp="1"/>
          </p:cNvSpPr>
          <p:nvPr>
            <p:ph type="sldNum" sz="quarter" idx="12"/>
          </p:nvPr>
        </p:nvSpPr>
        <p:spPr/>
        <p:txBody>
          <a:bodyPr/>
          <a:lstStyle>
            <a:lvl1pPr>
              <a:defRPr/>
            </a:lvl1pPr>
          </a:lstStyle>
          <a:p>
            <a:fld id="{A6806B0F-7F87-41B2-8B22-FE4B73FD9B3A}"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447800"/>
            <a:ext cx="40386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447800"/>
            <a:ext cx="40386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r>
              <a:rPr lang="en-US" dirty="0"/>
              <a:t>www.designfreebies.org</a:t>
            </a:r>
          </a:p>
        </p:txBody>
      </p:sp>
      <p:sp>
        <p:nvSpPr>
          <p:cNvPr id="7" name="Slide Number Placeholder 6"/>
          <p:cNvSpPr>
            <a:spLocks noGrp="1"/>
          </p:cNvSpPr>
          <p:nvPr>
            <p:ph type="sldNum" sz="quarter" idx="12"/>
          </p:nvPr>
        </p:nvSpPr>
        <p:spPr/>
        <p:txBody>
          <a:bodyPr/>
          <a:lstStyle>
            <a:lvl1pPr>
              <a:defRPr/>
            </a:lvl1pPr>
          </a:lstStyle>
          <a:p>
            <a:fld id="{F530C4A8-CF6E-4CA5-9678-C015A5B8279A}"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r>
              <a:rPr lang="en-US" dirty="0"/>
              <a:t>www.designfreebies.org</a:t>
            </a:r>
          </a:p>
        </p:txBody>
      </p:sp>
      <p:sp>
        <p:nvSpPr>
          <p:cNvPr id="9" name="Slide Number Placeholder 8"/>
          <p:cNvSpPr>
            <a:spLocks noGrp="1"/>
          </p:cNvSpPr>
          <p:nvPr>
            <p:ph type="sldNum" sz="quarter" idx="12"/>
          </p:nvPr>
        </p:nvSpPr>
        <p:spPr/>
        <p:txBody>
          <a:bodyPr/>
          <a:lstStyle>
            <a:lvl1pPr>
              <a:defRPr/>
            </a:lvl1pPr>
          </a:lstStyle>
          <a:p>
            <a:fld id="{400E69BD-BFEB-4CC1-92E9-AD20BA073046}"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r>
              <a:rPr lang="en-US" dirty="0"/>
              <a:t>www.designfreebies.org</a:t>
            </a:r>
          </a:p>
        </p:txBody>
      </p:sp>
      <p:sp>
        <p:nvSpPr>
          <p:cNvPr id="5" name="Slide Number Placeholder 4"/>
          <p:cNvSpPr>
            <a:spLocks noGrp="1"/>
          </p:cNvSpPr>
          <p:nvPr>
            <p:ph type="sldNum" sz="quarter" idx="12"/>
          </p:nvPr>
        </p:nvSpPr>
        <p:spPr/>
        <p:txBody>
          <a:bodyPr/>
          <a:lstStyle>
            <a:lvl1pPr>
              <a:defRPr/>
            </a:lvl1pPr>
          </a:lstStyle>
          <a:p>
            <a:fld id="{DA484CCC-8FBA-42E5-B25E-175DF9608568}"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r>
              <a:rPr lang="en-US" dirty="0"/>
              <a:t>www.designfreebies.org</a:t>
            </a:r>
          </a:p>
        </p:txBody>
      </p:sp>
      <p:sp>
        <p:nvSpPr>
          <p:cNvPr id="4" name="Slide Number Placeholder 3"/>
          <p:cNvSpPr>
            <a:spLocks noGrp="1"/>
          </p:cNvSpPr>
          <p:nvPr>
            <p:ph type="sldNum" sz="quarter" idx="12"/>
          </p:nvPr>
        </p:nvSpPr>
        <p:spPr/>
        <p:txBody>
          <a:bodyPr/>
          <a:lstStyle>
            <a:lvl1pPr>
              <a:defRPr/>
            </a:lvl1pPr>
          </a:lstStyle>
          <a:p>
            <a:fld id="{64A592F6-DF95-4141-BEF3-6527C8FE9A05}"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r>
              <a:rPr lang="en-US" dirty="0"/>
              <a:t>www.designfreebies.org</a:t>
            </a:r>
          </a:p>
        </p:txBody>
      </p:sp>
      <p:sp>
        <p:nvSpPr>
          <p:cNvPr id="7" name="Slide Number Placeholder 6"/>
          <p:cNvSpPr>
            <a:spLocks noGrp="1"/>
          </p:cNvSpPr>
          <p:nvPr>
            <p:ph type="sldNum" sz="quarter" idx="12"/>
          </p:nvPr>
        </p:nvSpPr>
        <p:spPr/>
        <p:txBody>
          <a:bodyPr/>
          <a:lstStyle>
            <a:lvl1pPr>
              <a:defRPr/>
            </a:lvl1pPr>
          </a:lstStyle>
          <a:p>
            <a:fld id="{67651C3D-4A92-4E39-B757-09E82867CE28}"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r>
              <a:rPr lang="en-US" dirty="0"/>
              <a:t>www.designfreebies.org</a:t>
            </a:r>
          </a:p>
        </p:txBody>
      </p:sp>
      <p:sp>
        <p:nvSpPr>
          <p:cNvPr id="7" name="Slide Number Placeholder 6"/>
          <p:cNvSpPr>
            <a:spLocks noGrp="1"/>
          </p:cNvSpPr>
          <p:nvPr>
            <p:ph type="sldNum" sz="quarter" idx="12"/>
          </p:nvPr>
        </p:nvSpPr>
        <p:spPr/>
        <p:txBody>
          <a:bodyPr/>
          <a:lstStyle>
            <a:lvl1pPr>
              <a:defRPr/>
            </a:lvl1pPr>
          </a:lstStyle>
          <a:p>
            <a:fld id="{27DE7060-E53C-46F4-A1DC-E64F9D9E9BCE}"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duotone>
              <a:schemeClr val="accent2">
                <a:shade val="45000"/>
                <a:satMod val="135000"/>
              </a:schemeClr>
              <a:prstClr val="white"/>
            </a:duotone>
            <a:lum bright="-6000"/>
          </a:blip>
          <a:srcRect/>
          <a:stretch>
            <a:fillRect/>
          </a:stretch>
        </a:blipFill>
        <a:effectLst/>
      </p:bgPr>
    </p:bg>
    <p:spTree>
      <p:nvGrpSpPr>
        <p:cNvPr id="1" name=""/>
        <p:cNvGrpSpPr/>
        <p:nvPr/>
      </p:nvGrpSpPr>
      <p:grpSpPr>
        <a:xfrm>
          <a:off x="0" y="0"/>
          <a:ext cx="0" cy="0"/>
          <a:chOff x="0" y="0"/>
          <a:chExt cx="0" cy="0"/>
        </a:xfrm>
      </p:grpSpPr>
      <p:sp>
        <p:nvSpPr>
          <p:cNvPr id="1083" name="Freeform 59"/>
          <p:cNvSpPr>
            <a:spLocks/>
          </p:cNvSpPr>
          <p:nvPr/>
        </p:nvSpPr>
        <p:spPr bwMode="invGray">
          <a:xfrm>
            <a:off x="-14288" y="6457950"/>
            <a:ext cx="9158288" cy="414338"/>
          </a:xfrm>
          <a:custGeom>
            <a:avLst/>
            <a:gdLst/>
            <a:ahLst/>
            <a:cxnLst>
              <a:cxn ang="0">
                <a:pos x="9" y="301"/>
              </a:cxn>
              <a:cxn ang="0">
                <a:pos x="2889" y="13"/>
              </a:cxn>
              <a:cxn ang="0">
                <a:pos x="5769" y="301"/>
              </a:cxn>
              <a:cxn ang="0">
                <a:pos x="9" y="301"/>
              </a:cxn>
            </a:cxnLst>
            <a:rect l="0" t="0" r="r" b="b"/>
            <a:pathLst>
              <a:path w="5769" h="301">
                <a:moveTo>
                  <a:pt x="9" y="301"/>
                </a:moveTo>
                <a:cubicBezTo>
                  <a:pt x="0" y="278"/>
                  <a:pt x="1590" y="0"/>
                  <a:pt x="2889" y="13"/>
                </a:cubicBezTo>
                <a:cubicBezTo>
                  <a:pt x="3849" y="13"/>
                  <a:pt x="5742" y="214"/>
                  <a:pt x="5769" y="301"/>
                </a:cubicBezTo>
                <a:lnTo>
                  <a:pt x="9" y="301"/>
                </a:lnTo>
                <a:close/>
              </a:path>
            </a:pathLst>
          </a:custGeom>
          <a:solidFill>
            <a:schemeClr val="bg1"/>
          </a:solidFill>
          <a:ln w="9525">
            <a:noFill/>
            <a:round/>
            <a:headEnd/>
            <a:tailEnd/>
          </a:ln>
          <a:effectLst/>
        </p:spPr>
        <p:txBody>
          <a:bodyPr/>
          <a:lstStyle/>
          <a:p>
            <a:endParaRPr lang="fa-IR"/>
          </a:p>
        </p:txBody>
      </p:sp>
      <p:sp>
        <p:nvSpPr>
          <p:cNvPr id="1084" name="Freeform 60"/>
          <p:cNvSpPr>
            <a:spLocks/>
          </p:cNvSpPr>
          <p:nvPr/>
        </p:nvSpPr>
        <p:spPr bwMode="invGray">
          <a:xfrm>
            <a:off x="0" y="0"/>
            <a:ext cx="9144000" cy="457200"/>
          </a:xfrm>
          <a:custGeom>
            <a:avLst/>
            <a:gdLst/>
            <a:ahLst/>
            <a:cxnLst>
              <a:cxn ang="0">
                <a:pos x="0" y="0"/>
              </a:cxn>
              <a:cxn ang="0">
                <a:pos x="2871" y="293"/>
              </a:cxn>
              <a:cxn ang="0">
                <a:pos x="5760" y="0"/>
              </a:cxn>
              <a:cxn ang="0">
                <a:pos x="0" y="0"/>
              </a:cxn>
            </a:cxnLst>
            <a:rect l="0" t="0" r="r" b="b"/>
            <a:pathLst>
              <a:path w="5760" h="293">
                <a:moveTo>
                  <a:pt x="0" y="0"/>
                </a:moveTo>
                <a:cubicBezTo>
                  <a:pt x="27" y="46"/>
                  <a:pt x="1527" y="293"/>
                  <a:pt x="2871" y="293"/>
                </a:cubicBezTo>
                <a:cubicBezTo>
                  <a:pt x="4215" y="293"/>
                  <a:pt x="5714" y="64"/>
                  <a:pt x="5760" y="0"/>
                </a:cubicBezTo>
                <a:lnTo>
                  <a:pt x="0" y="0"/>
                </a:lnTo>
                <a:close/>
              </a:path>
            </a:pathLst>
          </a:custGeom>
          <a:solidFill>
            <a:schemeClr val="bg1"/>
          </a:solidFill>
          <a:ln w="9525">
            <a:noFill/>
            <a:round/>
            <a:headEnd/>
            <a:tailEnd/>
          </a:ln>
          <a:effectLst/>
        </p:spPr>
        <p:txBody>
          <a:bodyPr/>
          <a:lstStyle/>
          <a:p>
            <a:endParaRPr lang="fa-IR"/>
          </a:p>
        </p:txBody>
      </p:sp>
      <p:sp>
        <p:nvSpPr>
          <p:cNvPr id="1027" name="Rectangle 3"/>
          <p:cNvSpPr>
            <a:spLocks noGrp="1" noChangeArrowheads="1"/>
          </p:cNvSpPr>
          <p:nvPr>
            <p:ph type="body" idx="1"/>
          </p:nvPr>
        </p:nvSpPr>
        <p:spPr bwMode="auto">
          <a:xfrm>
            <a:off x="457200" y="1447800"/>
            <a:ext cx="8229600" cy="4876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491288"/>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1029" name="Rectangle 5"/>
          <p:cNvSpPr>
            <a:spLocks noGrp="1" noChangeArrowheads="1"/>
          </p:cNvSpPr>
          <p:nvPr>
            <p:ph type="ftr" sz="quarter" idx="3"/>
          </p:nvPr>
        </p:nvSpPr>
        <p:spPr bwMode="white">
          <a:xfrm>
            <a:off x="3429000" y="6551613"/>
            <a:ext cx="22860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b="1"/>
            </a:lvl1pPr>
          </a:lstStyle>
          <a:p>
            <a:r>
              <a:rPr lang="en-US" dirty="0"/>
              <a:t>www.designfreebies.org</a:t>
            </a:r>
          </a:p>
        </p:txBody>
      </p:sp>
      <p:sp>
        <p:nvSpPr>
          <p:cNvPr id="1030" name="Rectangle 6"/>
          <p:cNvSpPr>
            <a:spLocks noGrp="1" noChangeArrowheads="1"/>
          </p:cNvSpPr>
          <p:nvPr>
            <p:ph type="sldNum" sz="quarter" idx="4"/>
          </p:nvPr>
        </p:nvSpPr>
        <p:spPr bwMode="auto">
          <a:xfrm>
            <a:off x="7924800" y="6491288"/>
            <a:ext cx="8382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vl1pPr>
          </a:lstStyle>
          <a:p>
            <a:fld id="{E0D9040A-6906-4464-96D1-97ED80631893}" type="slidenum">
              <a:rPr lang="en-US"/>
              <a:pPr/>
              <a:t>‹#›</a:t>
            </a:fld>
            <a:endParaRPr lang="en-US" dirty="0"/>
          </a:p>
        </p:txBody>
      </p:sp>
      <p:sp>
        <p:nvSpPr>
          <p:cNvPr id="1037" name="Text Box 13"/>
          <p:cNvSpPr txBox="1">
            <a:spLocks noChangeArrowheads="1"/>
          </p:cNvSpPr>
          <p:nvPr/>
        </p:nvSpPr>
        <p:spPr bwMode="white">
          <a:xfrm>
            <a:off x="4114800" y="76200"/>
            <a:ext cx="954088" cy="396875"/>
          </a:xfrm>
          <a:prstGeom prst="rect">
            <a:avLst/>
          </a:prstGeom>
          <a:noFill/>
          <a:ln w="9525">
            <a:noFill/>
            <a:miter lim="800000"/>
            <a:headEnd/>
            <a:tailEnd/>
          </a:ln>
          <a:effectLst/>
        </p:spPr>
        <p:txBody>
          <a:bodyPr>
            <a:spAutoFit/>
          </a:bodyPr>
          <a:lstStyle/>
          <a:p>
            <a:r>
              <a:rPr lang="en-US" sz="2000" b="1" dirty="0">
                <a:solidFill>
                  <a:schemeClr val="hlink"/>
                </a:solidFill>
              </a:rPr>
              <a:t>LOGO</a:t>
            </a:r>
          </a:p>
        </p:txBody>
      </p:sp>
      <p:sp>
        <p:nvSpPr>
          <p:cNvPr id="1026" name="Rectangle 2"/>
          <p:cNvSpPr>
            <a:spLocks noGrp="1" noChangeArrowheads="1"/>
          </p:cNvSpPr>
          <p:nvPr>
            <p:ph type="title"/>
          </p:nvPr>
        </p:nvSpPr>
        <p:spPr bwMode="gray">
          <a:xfrm>
            <a:off x="0" y="566738"/>
            <a:ext cx="7543800" cy="4873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85" name="Text Box 61"/>
          <p:cNvSpPr txBox="1">
            <a:spLocks noChangeArrowheads="1"/>
          </p:cNvSpPr>
          <p:nvPr/>
        </p:nvSpPr>
        <p:spPr bwMode="auto">
          <a:xfrm>
            <a:off x="60325" y="1047750"/>
            <a:ext cx="7483475" cy="304800"/>
          </a:xfrm>
          <a:prstGeom prst="rect">
            <a:avLst/>
          </a:prstGeom>
          <a:noFill/>
          <a:ln w="9525">
            <a:noFill/>
            <a:miter lim="800000"/>
            <a:headEnd/>
            <a:tailEnd/>
          </a:ln>
          <a:effectLst/>
        </p:spPr>
        <p:txBody>
          <a:bodyPr>
            <a:spAutoFit/>
          </a:bodyPr>
          <a:lstStyle/>
          <a:p>
            <a:pPr algn="r">
              <a:spcBef>
                <a:spcPct val="20000"/>
              </a:spcBef>
              <a:buClr>
                <a:schemeClr val="tx2"/>
              </a:buClr>
              <a:buFont typeface="Wingdings" pitchFamily="2" charset="2"/>
              <a:buNone/>
            </a:pPr>
            <a:r>
              <a:rPr lang="en-US" sz="1400" dirty="0"/>
              <a:t>Click to edit Master text styles</a:t>
            </a:r>
          </a:p>
        </p:txBody>
      </p:sp>
      <p:pic>
        <p:nvPicPr>
          <p:cNvPr id="1089" name="Picture 65" descr="7a"/>
          <p:cNvPicPr>
            <a:picLocks noChangeAspect="1" noChangeArrowheads="1"/>
          </p:cNvPicPr>
          <p:nvPr/>
        </p:nvPicPr>
        <p:blipFill>
          <a:blip r:embed="rId15"/>
          <a:srcRect/>
          <a:stretch>
            <a:fillRect/>
          </a:stretch>
        </p:blipFill>
        <p:spPr bwMode="auto">
          <a:xfrm>
            <a:off x="7572375" y="693738"/>
            <a:ext cx="1104900" cy="568325"/>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hf sldNum="0" hdr="0" dt="0"/>
  <p:txStyles>
    <p:titleStyle>
      <a:lvl1pPr algn="r" rtl="1" eaLnBrk="1" fontAlgn="base" hangingPunct="1">
        <a:spcBef>
          <a:spcPct val="0"/>
        </a:spcBef>
        <a:spcAft>
          <a:spcPct val="0"/>
        </a:spcAft>
        <a:defRPr sz="3600" b="1">
          <a:solidFill>
            <a:schemeClr val="tx1"/>
          </a:solidFill>
          <a:latin typeface="+mj-lt"/>
          <a:ea typeface="+mj-ea"/>
          <a:cs typeface="+mj-cs"/>
        </a:defRPr>
      </a:lvl1pPr>
      <a:lvl2pPr algn="r" rtl="1" eaLnBrk="1" fontAlgn="base" hangingPunct="1">
        <a:spcBef>
          <a:spcPct val="0"/>
        </a:spcBef>
        <a:spcAft>
          <a:spcPct val="0"/>
        </a:spcAft>
        <a:defRPr sz="3600" b="1">
          <a:solidFill>
            <a:schemeClr val="tx1"/>
          </a:solidFill>
          <a:latin typeface="Arial" charset="0"/>
        </a:defRPr>
      </a:lvl2pPr>
      <a:lvl3pPr algn="r" rtl="1" eaLnBrk="1" fontAlgn="base" hangingPunct="1">
        <a:spcBef>
          <a:spcPct val="0"/>
        </a:spcBef>
        <a:spcAft>
          <a:spcPct val="0"/>
        </a:spcAft>
        <a:defRPr sz="3600" b="1">
          <a:solidFill>
            <a:schemeClr val="tx1"/>
          </a:solidFill>
          <a:latin typeface="Arial" charset="0"/>
        </a:defRPr>
      </a:lvl3pPr>
      <a:lvl4pPr algn="r" rtl="1" eaLnBrk="1" fontAlgn="base" hangingPunct="1">
        <a:spcBef>
          <a:spcPct val="0"/>
        </a:spcBef>
        <a:spcAft>
          <a:spcPct val="0"/>
        </a:spcAft>
        <a:defRPr sz="3600" b="1">
          <a:solidFill>
            <a:schemeClr val="tx1"/>
          </a:solidFill>
          <a:latin typeface="Arial" charset="0"/>
        </a:defRPr>
      </a:lvl4pPr>
      <a:lvl5pPr algn="r" rtl="1" eaLnBrk="1" fontAlgn="base" hangingPunct="1">
        <a:spcBef>
          <a:spcPct val="0"/>
        </a:spcBef>
        <a:spcAft>
          <a:spcPct val="0"/>
        </a:spcAft>
        <a:defRPr sz="3600" b="1">
          <a:solidFill>
            <a:schemeClr val="tx1"/>
          </a:solidFill>
          <a:latin typeface="Arial" charset="0"/>
        </a:defRPr>
      </a:lvl5pPr>
      <a:lvl6pPr marL="457200" algn="r" rtl="1" eaLnBrk="1" fontAlgn="base" hangingPunct="1">
        <a:spcBef>
          <a:spcPct val="0"/>
        </a:spcBef>
        <a:spcAft>
          <a:spcPct val="0"/>
        </a:spcAft>
        <a:defRPr sz="3600" b="1">
          <a:solidFill>
            <a:schemeClr val="tx1"/>
          </a:solidFill>
          <a:latin typeface="Arial" charset="0"/>
        </a:defRPr>
      </a:lvl6pPr>
      <a:lvl7pPr marL="914400" algn="r" rtl="1" eaLnBrk="1" fontAlgn="base" hangingPunct="1">
        <a:spcBef>
          <a:spcPct val="0"/>
        </a:spcBef>
        <a:spcAft>
          <a:spcPct val="0"/>
        </a:spcAft>
        <a:defRPr sz="3600" b="1">
          <a:solidFill>
            <a:schemeClr val="tx1"/>
          </a:solidFill>
          <a:latin typeface="Arial" charset="0"/>
        </a:defRPr>
      </a:lvl7pPr>
      <a:lvl8pPr marL="1371600" algn="r" rtl="1" eaLnBrk="1" fontAlgn="base" hangingPunct="1">
        <a:spcBef>
          <a:spcPct val="0"/>
        </a:spcBef>
        <a:spcAft>
          <a:spcPct val="0"/>
        </a:spcAft>
        <a:defRPr sz="3600" b="1">
          <a:solidFill>
            <a:schemeClr val="tx1"/>
          </a:solidFill>
          <a:latin typeface="Arial" charset="0"/>
        </a:defRPr>
      </a:lvl8pPr>
      <a:lvl9pPr marL="1828800" algn="r" rtl="1" eaLnBrk="1" fontAlgn="base" hangingPunct="1">
        <a:spcBef>
          <a:spcPct val="0"/>
        </a:spcBef>
        <a:spcAft>
          <a:spcPct val="0"/>
        </a:spcAft>
        <a:defRPr sz="3600" b="1">
          <a:solidFill>
            <a:schemeClr val="tx1"/>
          </a:solidFill>
          <a:latin typeface="Arial" charset="0"/>
        </a:defRPr>
      </a:lvl9pPr>
    </p:titleStyle>
    <p:bodyStyle>
      <a:lvl1pPr marL="342900" indent="-342900" algn="r" rtl="1" eaLnBrk="1" fontAlgn="base" hangingPunct="1">
        <a:spcBef>
          <a:spcPct val="20000"/>
        </a:spcBef>
        <a:spcAft>
          <a:spcPct val="0"/>
        </a:spcAft>
        <a:buClr>
          <a:schemeClr val="tx2"/>
        </a:buClr>
        <a:buFont typeface="Wingdings" pitchFamily="2" charset="2"/>
        <a:buChar char="v"/>
        <a:defRPr sz="3200">
          <a:solidFill>
            <a:schemeClr val="tx1"/>
          </a:solidFill>
          <a:latin typeface="+mn-lt"/>
          <a:ea typeface="+mn-ea"/>
          <a:cs typeface="+mn-cs"/>
        </a:defRPr>
      </a:lvl1pPr>
      <a:lvl2pPr marL="742950" indent="-285750" algn="r" rtl="1" eaLnBrk="1" fontAlgn="base" hangingPunct="1">
        <a:spcBef>
          <a:spcPct val="20000"/>
        </a:spcBef>
        <a:spcAft>
          <a:spcPct val="0"/>
        </a:spcAft>
        <a:buClr>
          <a:schemeClr val="accent1"/>
        </a:buClr>
        <a:buFont typeface="Wingdings" pitchFamily="2" charset="2"/>
        <a:buChar char="§"/>
        <a:defRPr sz="2800">
          <a:solidFill>
            <a:schemeClr val="tx1"/>
          </a:solidFill>
          <a:latin typeface="+mn-lt"/>
        </a:defRPr>
      </a:lvl2pPr>
      <a:lvl3pPr marL="1143000" indent="-228600" algn="r" rtl="1" eaLnBrk="1" fontAlgn="base" hangingPunct="1">
        <a:spcBef>
          <a:spcPct val="20000"/>
        </a:spcBef>
        <a:spcAft>
          <a:spcPct val="0"/>
        </a:spcAft>
        <a:buClr>
          <a:schemeClr val="tx1"/>
        </a:buClr>
        <a:buChar char="•"/>
        <a:defRPr sz="2400">
          <a:solidFill>
            <a:schemeClr val="tx1"/>
          </a:solidFill>
          <a:latin typeface="+mn-lt"/>
        </a:defRPr>
      </a:lvl3pPr>
      <a:lvl4pPr marL="1600200" indent="-228600" algn="r" rtl="1" eaLnBrk="1" fontAlgn="base" hangingPunct="1">
        <a:spcBef>
          <a:spcPct val="20000"/>
        </a:spcBef>
        <a:spcAft>
          <a:spcPct val="0"/>
        </a:spcAft>
        <a:buChar char="–"/>
        <a:defRPr sz="2000">
          <a:solidFill>
            <a:schemeClr val="tx1"/>
          </a:solidFill>
          <a:latin typeface="+mn-lt"/>
        </a:defRPr>
      </a:lvl4pPr>
      <a:lvl5pPr marL="2057400" indent="-228600" algn="r" rtl="1" eaLnBrk="1" fontAlgn="base" hangingPunct="1">
        <a:spcBef>
          <a:spcPct val="20000"/>
        </a:spcBef>
        <a:spcAft>
          <a:spcPct val="0"/>
        </a:spcAft>
        <a:buChar char="»"/>
        <a:defRPr sz="2000">
          <a:solidFill>
            <a:schemeClr val="tx1"/>
          </a:solidFill>
          <a:latin typeface="+mn-lt"/>
        </a:defRPr>
      </a:lvl5pPr>
      <a:lvl6pPr marL="2514600" indent="-228600" algn="r" rtl="1" eaLnBrk="1" fontAlgn="base" hangingPunct="1">
        <a:spcBef>
          <a:spcPct val="20000"/>
        </a:spcBef>
        <a:spcAft>
          <a:spcPct val="0"/>
        </a:spcAft>
        <a:buChar char="»"/>
        <a:defRPr sz="2000">
          <a:solidFill>
            <a:schemeClr val="tx1"/>
          </a:solidFill>
          <a:latin typeface="+mn-lt"/>
        </a:defRPr>
      </a:lvl6pPr>
      <a:lvl7pPr marL="2971800" indent="-228600" algn="r" rtl="1" eaLnBrk="1" fontAlgn="base" hangingPunct="1">
        <a:spcBef>
          <a:spcPct val="20000"/>
        </a:spcBef>
        <a:spcAft>
          <a:spcPct val="0"/>
        </a:spcAft>
        <a:buChar char="»"/>
        <a:defRPr sz="2000">
          <a:solidFill>
            <a:schemeClr val="tx1"/>
          </a:solidFill>
          <a:latin typeface="+mn-lt"/>
        </a:defRPr>
      </a:lvl7pPr>
      <a:lvl8pPr marL="3429000" indent="-228600" algn="r" rtl="1" eaLnBrk="1" fontAlgn="base" hangingPunct="1">
        <a:spcBef>
          <a:spcPct val="20000"/>
        </a:spcBef>
        <a:spcAft>
          <a:spcPct val="0"/>
        </a:spcAft>
        <a:buChar char="»"/>
        <a:defRPr sz="2000">
          <a:solidFill>
            <a:schemeClr val="tx1"/>
          </a:solidFill>
          <a:latin typeface="+mn-lt"/>
        </a:defRPr>
      </a:lvl8pPr>
      <a:lvl9pPr marL="3886200" indent="-228600" algn="r" rtl="1" eaLnBrk="1" fontAlgn="base" hangingPunct="1">
        <a:spcBef>
          <a:spcPct val="20000"/>
        </a:spcBef>
        <a:spcAft>
          <a:spcPct val="0"/>
        </a:spcAft>
        <a:buChar char="»"/>
        <a:defRPr sz="2000">
          <a:solidFill>
            <a:schemeClr val="tx1"/>
          </a:solidFill>
          <a:latin typeface="+mn-lt"/>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bright="-16000" contrast="-9000"/>
          </a:blip>
          <a:srcRect/>
          <a:stretch>
            <a:fillRect/>
          </a:stretch>
        </a:blip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srcRect/>
          <a:stretch>
            <a:fillRect/>
          </a:stretch>
        </p:blipFill>
        <p:spPr bwMode="auto">
          <a:xfrm>
            <a:off x="4305277" y="1510652"/>
            <a:ext cx="4282812" cy="1357322"/>
          </a:xfrm>
          <a:prstGeom prst="rect">
            <a:avLst/>
          </a:prstGeom>
          <a:ln>
            <a:noFill/>
          </a:ln>
          <a:effectLst>
            <a:softEdge rad="112500"/>
          </a:effectLst>
        </p:spPr>
      </p:pic>
      <p:pic>
        <p:nvPicPr>
          <p:cNvPr id="1028" name="Picture 4"/>
          <p:cNvPicPr>
            <a:picLocks noChangeAspect="1" noChangeArrowheads="1"/>
          </p:cNvPicPr>
          <p:nvPr/>
        </p:nvPicPr>
        <p:blipFill>
          <a:blip r:embed="rId4"/>
          <a:srcRect/>
          <a:stretch>
            <a:fillRect/>
          </a:stretch>
        </p:blipFill>
        <p:spPr bwMode="auto">
          <a:xfrm>
            <a:off x="500034" y="2722111"/>
            <a:ext cx="4124375" cy="1353107"/>
          </a:xfrm>
          <a:prstGeom prst="rect">
            <a:avLst/>
          </a:prstGeom>
          <a:ln>
            <a:noFill/>
          </a:ln>
          <a:effectLst>
            <a:softEdge rad="112500"/>
          </a:effectLst>
        </p:spPr>
      </p:pic>
      <p:pic>
        <p:nvPicPr>
          <p:cNvPr id="1029" name="Picture 5"/>
          <p:cNvPicPr>
            <a:picLocks noChangeAspect="1" noChangeArrowheads="1"/>
          </p:cNvPicPr>
          <p:nvPr/>
        </p:nvPicPr>
        <p:blipFill>
          <a:blip r:embed="rId5"/>
          <a:srcRect/>
          <a:stretch>
            <a:fillRect/>
          </a:stretch>
        </p:blipFill>
        <p:spPr bwMode="auto">
          <a:xfrm>
            <a:off x="4474370" y="3933828"/>
            <a:ext cx="4174679" cy="1283558"/>
          </a:xfrm>
          <a:prstGeom prst="rect">
            <a:avLst/>
          </a:prstGeom>
          <a:ln>
            <a:noFill/>
          </a:ln>
          <a:effectLst>
            <a:softEdge rad="112500"/>
          </a:effectLst>
        </p:spPr>
      </p:pic>
      <p:pic>
        <p:nvPicPr>
          <p:cNvPr id="1030" name="Picture 6"/>
          <p:cNvPicPr>
            <a:picLocks noChangeAspect="1" noChangeArrowheads="1"/>
          </p:cNvPicPr>
          <p:nvPr/>
        </p:nvPicPr>
        <p:blipFill>
          <a:blip r:embed="rId6"/>
          <a:srcRect/>
          <a:stretch>
            <a:fillRect/>
          </a:stretch>
        </p:blipFill>
        <p:spPr bwMode="auto">
          <a:xfrm>
            <a:off x="397321" y="5130111"/>
            <a:ext cx="4174679" cy="1227847"/>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2000"/>
                                        <p:tgtEl>
                                          <p:spTgt spid="1027"/>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028"/>
                                        </p:tgtEl>
                                        <p:attrNameLst>
                                          <p:attrName>style.visibility</p:attrName>
                                        </p:attrNameLst>
                                      </p:cBhvr>
                                      <p:to>
                                        <p:strVal val="visible"/>
                                      </p:to>
                                    </p:set>
                                    <p:animEffect transition="in" filter="fade">
                                      <p:cBhvr>
                                        <p:cTn id="11" dur="2000"/>
                                        <p:tgtEl>
                                          <p:spTgt spid="1028"/>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1029"/>
                                        </p:tgtEl>
                                        <p:attrNameLst>
                                          <p:attrName>style.visibility</p:attrName>
                                        </p:attrNameLst>
                                      </p:cBhvr>
                                      <p:to>
                                        <p:strVal val="visible"/>
                                      </p:to>
                                    </p:set>
                                    <p:animEffect transition="in" filter="fade">
                                      <p:cBhvr>
                                        <p:cTn id="15" dur="2000"/>
                                        <p:tgtEl>
                                          <p:spTgt spid="1029"/>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1030"/>
                                        </p:tgtEl>
                                        <p:attrNameLst>
                                          <p:attrName>style.visibility</p:attrName>
                                        </p:attrNameLst>
                                      </p:cBhvr>
                                      <p:to>
                                        <p:strVal val="visible"/>
                                      </p:to>
                                    </p:set>
                                    <p:animEffect transition="in" filter="fade">
                                      <p:cBhvr>
                                        <p:cTn id="19" dur="20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duotone>
              <a:schemeClr val="accent2">
                <a:shade val="45000"/>
                <a:satMod val="135000"/>
              </a:schemeClr>
              <a:prstClr val="white"/>
            </a:duotone>
            <a:lum bright="-6000"/>
          </a:blip>
          <a:srcRect/>
          <a:stretch>
            <a:fillRect b="2000"/>
          </a:stretch>
        </a:blipFill>
        <a:effectLst/>
      </p:bgPr>
    </p:bg>
    <p:spTree>
      <p:nvGrpSpPr>
        <p:cNvPr id="1" name=""/>
        <p:cNvGrpSpPr/>
        <p:nvPr/>
      </p:nvGrpSpPr>
      <p:grpSpPr>
        <a:xfrm>
          <a:off x="0" y="0"/>
          <a:ext cx="0" cy="0"/>
          <a:chOff x="0" y="0"/>
          <a:chExt cx="0" cy="0"/>
        </a:xfrm>
      </p:grpSpPr>
      <p:grpSp>
        <p:nvGrpSpPr>
          <p:cNvPr id="3" name="Group 152"/>
          <p:cNvGrpSpPr/>
          <p:nvPr/>
        </p:nvGrpSpPr>
        <p:grpSpPr>
          <a:xfrm>
            <a:off x="-285784" y="379182"/>
            <a:ext cx="9429784" cy="120860"/>
            <a:chOff x="-285784" y="379182"/>
            <a:chExt cx="9429784" cy="120860"/>
          </a:xfrm>
        </p:grpSpPr>
        <p:sp>
          <p:nvSpPr>
            <p:cNvPr id="302" name="Rectangle 301"/>
            <p:cNvSpPr>
              <a:spLocks noChangeArrowheads="1"/>
            </p:cNvSpPr>
            <p:nvPr/>
          </p:nvSpPr>
          <p:spPr bwMode="gray">
            <a:xfrm>
              <a:off x="-285784" y="379182"/>
              <a:ext cx="9429784" cy="55777"/>
            </a:xfrm>
            <a:prstGeom prst="rect">
              <a:avLst/>
            </a:prstGeom>
            <a:gradFill rotWithShape="1">
              <a:gsLst>
                <a:gs pos="0">
                  <a:srgbClr val="808080"/>
                </a:gs>
                <a:gs pos="100000">
                  <a:srgbClr val="808080">
                    <a:gamma/>
                    <a:tint val="15294"/>
                    <a:invGamma/>
                  </a:srgbClr>
                </a:gs>
              </a:gsLst>
              <a:lin ang="5400000" scaled="1"/>
            </a:gradFill>
            <a:ln w="9525" algn="ctr">
              <a:noFill/>
              <a:miter lim="800000"/>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sp>
          <p:nvSpPr>
            <p:cNvPr id="303" name="Rectangle 302"/>
            <p:cNvSpPr>
              <a:spLocks noChangeArrowheads="1"/>
            </p:cNvSpPr>
            <p:nvPr/>
          </p:nvSpPr>
          <p:spPr bwMode="gray">
            <a:xfrm>
              <a:off x="-285784" y="428603"/>
              <a:ext cx="9429784" cy="71439"/>
            </a:xfrm>
            <a:prstGeom prst="rect">
              <a:avLst/>
            </a:prstGeom>
            <a:gradFill rotWithShape="1">
              <a:gsLst>
                <a:gs pos="0">
                  <a:srgbClr val="5F5F5F">
                    <a:gamma/>
                    <a:tint val="30196"/>
                    <a:invGamma/>
                  </a:srgbClr>
                </a:gs>
                <a:gs pos="100000">
                  <a:srgbClr val="5F5F5F"/>
                </a:gs>
              </a:gsLst>
              <a:lin ang="5400000" scaled="1"/>
            </a:gradFill>
            <a:ln w="9525" algn="ctr">
              <a:noFill/>
              <a:miter lim="800000"/>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grpSp>
      <p:grpSp>
        <p:nvGrpSpPr>
          <p:cNvPr id="4" name="Group 317"/>
          <p:cNvGrpSpPr>
            <a:grpSpLocks/>
          </p:cNvGrpSpPr>
          <p:nvPr/>
        </p:nvGrpSpPr>
        <p:grpSpPr bwMode="auto">
          <a:xfrm rot="10800031" flipV="1">
            <a:off x="3471831" y="1331484"/>
            <a:ext cx="4058967" cy="596050"/>
            <a:chOff x="2290" y="3030"/>
            <a:chExt cx="1832" cy="408"/>
          </a:xfrm>
        </p:grpSpPr>
        <p:sp>
          <p:nvSpPr>
            <p:cNvPr id="322" name="Freeform 321"/>
            <p:cNvSpPr>
              <a:spLocks/>
            </p:cNvSpPr>
            <p:nvPr/>
          </p:nvSpPr>
          <p:spPr bwMode="gray">
            <a:xfrm>
              <a:off x="2290" y="3030"/>
              <a:ext cx="1832" cy="408"/>
            </a:xfrm>
            <a:custGeom>
              <a:avLst/>
              <a:gdLst/>
              <a:ahLst/>
              <a:cxnLst>
                <a:cxn ang="0">
                  <a:pos x="1832" y="32"/>
                </a:cxn>
                <a:cxn ang="0">
                  <a:pos x="1830" y="66"/>
                </a:cxn>
                <a:cxn ang="0">
                  <a:pos x="1814" y="128"/>
                </a:cxn>
                <a:cxn ang="0">
                  <a:pos x="1788" y="188"/>
                </a:cxn>
                <a:cxn ang="0">
                  <a:pos x="1754" y="240"/>
                </a:cxn>
                <a:cxn ang="0">
                  <a:pos x="1712" y="288"/>
                </a:cxn>
                <a:cxn ang="0">
                  <a:pos x="1664" y="330"/>
                </a:cxn>
                <a:cxn ang="0">
                  <a:pos x="1610" y="362"/>
                </a:cxn>
                <a:cxn ang="0">
                  <a:pos x="1550" y="388"/>
                </a:cxn>
                <a:cxn ang="0">
                  <a:pos x="1486" y="402"/>
                </a:cxn>
                <a:cxn ang="0">
                  <a:pos x="1418" y="408"/>
                </a:cxn>
                <a:cxn ang="0">
                  <a:pos x="0" y="408"/>
                </a:cxn>
                <a:cxn ang="0">
                  <a:pos x="0" y="0"/>
                </a:cxn>
                <a:cxn ang="0">
                  <a:pos x="1832" y="0"/>
                </a:cxn>
                <a:cxn ang="0">
                  <a:pos x="1832" y="32"/>
                </a:cxn>
                <a:cxn ang="0">
                  <a:pos x="1832" y="32"/>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lnTo>
                    <a:pt x="1832" y="32"/>
                  </a:lnTo>
                  <a:close/>
                </a:path>
              </a:pathLst>
            </a:custGeom>
            <a:solidFill>
              <a:srgbClr val="608788"/>
            </a:solidFill>
            <a:ln w="0">
              <a:noFill/>
              <a:prstDash val="solid"/>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sp>
          <p:nvSpPr>
            <p:cNvPr id="323" name="Freeform 322"/>
            <p:cNvSpPr>
              <a:spLocks/>
            </p:cNvSpPr>
            <p:nvPr/>
          </p:nvSpPr>
          <p:spPr bwMode="gray">
            <a:xfrm>
              <a:off x="3810" y="3058"/>
              <a:ext cx="288" cy="334"/>
            </a:xfrm>
            <a:custGeom>
              <a:avLst/>
              <a:gdLst/>
              <a:ahLst/>
              <a:cxnLst>
                <a:cxn ang="0">
                  <a:pos x="288" y="0"/>
                </a:cxn>
                <a:cxn ang="0">
                  <a:pos x="284" y="52"/>
                </a:cxn>
                <a:cxn ang="0">
                  <a:pos x="272" y="98"/>
                </a:cxn>
                <a:cxn ang="0">
                  <a:pos x="254" y="140"/>
                </a:cxn>
                <a:cxn ang="0">
                  <a:pos x="230" y="176"/>
                </a:cxn>
                <a:cxn ang="0">
                  <a:pos x="204" y="208"/>
                </a:cxn>
                <a:cxn ang="0">
                  <a:pos x="174" y="238"/>
                </a:cxn>
                <a:cxn ang="0">
                  <a:pos x="144" y="262"/>
                </a:cxn>
                <a:cxn ang="0">
                  <a:pos x="112" y="282"/>
                </a:cxn>
                <a:cxn ang="0">
                  <a:pos x="84" y="298"/>
                </a:cxn>
                <a:cxn ang="0">
                  <a:pos x="56" y="312"/>
                </a:cxn>
                <a:cxn ang="0">
                  <a:pos x="34" y="322"/>
                </a:cxn>
                <a:cxn ang="0">
                  <a:pos x="16" y="328"/>
                </a:cxn>
                <a:cxn ang="0">
                  <a:pos x="4" y="332"/>
                </a:cxn>
                <a:cxn ang="0">
                  <a:pos x="0" y="334"/>
                </a:cxn>
                <a:cxn ang="0">
                  <a:pos x="4" y="332"/>
                </a:cxn>
                <a:cxn ang="0">
                  <a:pos x="16" y="326"/>
                </a:cxn>
                <a:cxn ang="0">
                  <a:pos x="34" y="318"/>
                </a:cxn>
                <a:cxn ang="0">
                  <a:pos x="56" y="304"/>
                </a:cxn>
                <a:cxn ang="0">
                  <a:pos x="84" y="288"/>
                </a:cxn>
                <a:cxn ang="0">
                  <a:pos x="112" y="266"/>
                </a:cxn>
                <a:cxn ang="0">
                  <a:pos x="142" y="242"/>
                </a:cxn>
                <a:cxn ang="0">
                  <a:pos x="170" y="212"/>
                </a:cxn>
                <a:cxn ang="0">
                  <a:pos x="196" y="180"/>
                </a:cxn>
                <a:cxn ang="0">
                  <a:pos x="220" y="142"/>
                </a:cxn>
                <a:cxn ang="0">
                  <a:pos x="238" y="100"/>
                </a:cxn>
                <a:cxn ang="0">
                  <a:pos x="250" y="54"/>
                </a:cxn>
                <a:cxn ang="0">
                  <a:pos x="254" y="2"/>
                </a:cxn>
                <a:cxn ang="0">
                  <a:pos x="288" y="0"/>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01"/>
              </a:srgbClr>
            </a:solidFill>
            <a:ln w="0">
              <a:noFill/>
              <a:prstDash val="solid"/>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grpSp>
      <p:grpSp>
        <p:nvGrpSpPr>
          <p:cNvPr id="6" name="Group 318"/>
          <p:cNvGrpSpPr>
            <a:grpSpLocks/>
          </p:cNvGrpSpPr>
          <p:nvPr/>
        </p:nvGrpSpPr>
        <p:grpSpPr bwMode="auto">
          <a:xfrm rot="10800031">
            <a:off x="3856152" y="786071"/>
            <a:ext cx="3674652" cy="555265"/>
            <a:chOff x="2290" y="3030"/>
            <a:chExt cx="1832" cy="408"/>
          </a:xfrm>
        </p:grpSpPr>
        <p:sp>
          <p:nvSpPr>
            <p:cNvPr id="320" name="Freeform 319"/>
            <p:cNvSpPr>
              <a:spLocks/>
            </p:cNvSpPr>
            <p:nvPr/>
          </p:nvSpPr>
          <p:spPr bwMode="gray">
            <a:xfrm>
              <a:off x="2290" y="3030"/>
              <a:ext cx="1832" cy="408"/>
            </a:xfrm>
            <a:custGeom>
              <a:avLst/>
              <a:gdLst/>
              <a:ahLst/>
              <a:cxnLst>
                <a:cxn ang="0">
                  <a:pos x="1832" y="32"/>
                </a:cxn>
                <a:cxn ang="0">
                  <a:pos x="1830" y="66"/>
                </a:cxn>
                <a:cxn ang="0">
                  <a:pos x="1814" y="128"/>
                </a:cxn>
                <a:cxn ang="0">
                  <a:pos x="1788" y="188"/>
                </a:cxn>
                <a:cxn ang="0">
                  <a:pos x="1754" y="240"/>
                </a:cxn>
                <a:cxn ang="0">
                  <a:pos x="1712" y="288"/>
                </a:cxn>
                <a:cxn ang="0">
                  <a:pos x="1664" y="330"/>
                </a:cxn>
                <a:cxn ang="0">
                  <a:pos x="1610" y="362"/>
                </a:cxn>
                <a:cxn ang="0">
                  <a:pos x="1550" y="388"/>
                </a:cxn>
                <a:cxn ang="0">
                  <a:pos x="1486" y="402"/>
                </a:cxn>
                <a:cxn ang="0">
                  <a:pos x="1418" y="408"/>
                </a:cxn>
                <a:cxn ang="0">
                  <a:pos x="0" y="408"/>
                </a:cxn>
                <a:cxn ang="0">
                  <a:pos x="0" y="0"/>
                </a:cxn>
                <a:cxn ang="0">
                  <a:pos x="1832" y="0"/>
                </a:cxn>
                <a:cxn ang="0">
                  <a:pos x="1832" y="32"/>
                </a:cxn>
                <a:cxn ang="0">
                  <a:pos x="1832" y="32"/>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lnTo>
                    <a:pt x="1832" y="32"/>
                  </a:lnTo>
                  <a:close/>
                </a:path>
              </a:pathLst>
            </a:custGeom>
            <a:solidFill>
              <a:srgbClr val="98B5B6"/>
            </a:solidFill>
            <a:ln w="0">
              <a:noFill/>
              <a:prstDash val="solid"/>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sp>
          <p:nvSpPr>
            <p:cNvPr id="321" name="Freeform 320"/>
            <p:cNvSpPr>
              <a:spLocks/>
            </p:cNvSpPr>
            <p:nvPr/>
          </p:nvSpPr>
          <p:spPr bwMode="gray">
            <a:xfrm>
              <a:off x="3810" y="3058"/>
              <a:ext cx="288" cy="334"/>
            </a:xfrm>
            <a:custGeom>
              <a:avLst/>
              <a:gdLst/>
              <a:ahLst/>
              <a:cxnLst>
                <a:cxn ang="0">
                  <a:pos x="288" y="0"/>
                </a:cxn>
                <a:cxn ang="0">
                  <a:pos x="284" y="52"/>
                </a:cxn>
                <a:cxn ang="0">
                  <a:pos x="272" y="98"/>
                </a:cxn>
                <a:cxn ang="0">
                  <a:pos x="254" y="140"/>
                </a:cxn>
                <a:cxn ang="0">
                  <a:pos x="230" y="176"/>
                </a:cxn>
                <a:cxn ang="0">
                  <a:pos x="204" y="208"/>
                </a:cxn>
                <a:cxn ang="0">
                  <a:pos x="174" y="238"/>
                </a:cxn>
                <a:cxn ang="0">
                  <a:pos x="144" y="262"/>
                </a:cxn>
                <a:cxn ang="0">
                  <a:pos x="112" y="282"/>
                </a:cxn>
                <a:cxn ang="0">
                  <a:pos x="84" y="298"/>
                </a:cxn>
                <a:cxn ang="0">
                  <a:pos x="56" y="312"/>
                </a:cxn>
                <a:cxn ang="0">
                  <a:pos x="34" y="322"/>
                </a:cxn>
                <a:cxn ang="0">
                  <a:pos x="16" y="328"/>
                </a:cxn>
                <a:cxn ang="0">
                  <a:pos x="4" y="332"/>
                </a:cxn>
                <a:cxn ang="0">
                  <a:pos x="0" y="334"/>
                </a:cxn>
                <a:cxn ang="0">
                  <a:pos x="4" y="332"/>
                </a:cxn>
                <a:cxn ang="0">
                  <a:pos x="16" y="326"/>
                </a:cxn>
                <a:cxn ang="0">
                  <a:pos x="34" y="318"/>
                </a:cxn>
                <a:cxn ang="0">
                  <a:pos x="56" y="304"/>
                </a:cxn>
                <a:cxn ang="0">
                  <a:pos x="84" y="288"/>
                </a:cxn>
                <a:cxn ang="0">
                  <a:pos x="112" y="266"/>
                </a:cxn>
                <a:cxn ang="0">
                  <a:pos x="142" y="242"/>
                </a:cxn>
                <a:cxn ang="0">
                  <a:pos x="170" y="212"/>
                </a:cxn>
                <a:cxn ang="0">
                  <a:pos x="196" y="180"/>
                </a:cxn>
                <a:cxn ang="0">
                  <a:pos x="220" y="142"/>
                </a:cxn>
                <a:cxn ang="0">
                  <a:pos x="238" y="100"/>
                </a:cxn>
                <a:cxn ang="0">
                  <a:pos x="250" y="54"/>
                </a:cxn>
                <a:cxn ang="0">
                  <a:pos x="254" y="2"/>
                </a:cxn>
                <a:cxn ang="0">
                  <a:pos x="288" y="0"/>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01"/>
              </a:srgbClr>
            </a:solidFill>
            <a:ln w="0">
              <a:noFill/>
              <a:prstDash val="solid"/>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grpSp>
      <p:grpSp>
        <p:nvGrpSpPr>
          <p:cNvPr id="7" name="Group 305"/>
          <p:cNvGrpSpPr>
            <a:grpSpLocks/>
          </p:cNvGrpSpPr>
          <p:nvPr/>
        </p:nvGrpSpPr>
        <p:grpSpPr bwMode="auto">
          <a:xfrm rot="14677098" flipV="1">
            <a:off x="7185612" y="701608"/>
            <a:ext cx="1296000" cy="1296000"/>
            <a:chOff x="2789" y="1625"/>
            <a:chExt cx="907" cy="907"/>
          </a:xfrm>
        </p:grpSpPr>
        <p:sp>
          <p:nvSpPr>
            <p:cNvPr id="308" name="Oval 307"/>
            <p:cNvSpPr>
              <a:spLocks noChangeArrowheads="1"/>
            </p:cNvSpPr>
            <p:nvPr/>
          </p:nvSpPr>
          <p:spPr bwMode="gray">
            <a:xfrm>
              <a:off x="2789" y="1625"/>
              <a:ext cx="907" cy="907"/>
            </a:xfrm>
            <a:prstGeom prst="ellipse">
              <a:avLst/>
            </a:prstGeom>
            <a:gradFill rotWithShape="1">
              <a:gsLst>
                <a:gs pos="0">
                  <a:srgbClr val="83A6A7">
                    <a:gamma/>
                    <a:tint val="0"/>
                    <a:invGamma/>
                  </a:srgbClr>
                </a:gs>
                <a:gs pos="50000">
                  <a:srgbClr val="83A6A7"/>
                </a:gs>
                <a:gs pos="100000">
                  <a:srgbClr val="83A6A7">
                    <a:gamma/>
                    <a:tint val="0"/>
                    <a:invGamma/>
                  </a:srgbClr>
                </a:gs>
              </a:gsLst>
              <a:lin ang="2700000" scaled="1"/>
            </a:gradFill>
            <a:ln w="38100" algn="ctr">
              <a:noFill/>
              <a:round/>
              <a:headEnd/>
              <a:tailEnd/>
            </a:ln>
            <a:effectLst/>
          </p:spPr>
          <p:txBody>
            <a:bodyPr wrap="none" anchor="ct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sp>
          <p:nvSpPr>
            <p:cNvPr id="309" name="Oval 308"/>
            <p:cNvSpPr>
              <a:spLocks noChangeArrowheads="1"/>
            </p:cNvSpPr>
            <p:nvPr/>
          </p:nvSpPr>
          <p:spPr bwMode="gray">
            <a:xfrm>
              <a:off x="2789" y="1625"/>
              <a:ext cx="907" cy="907"/>
            </a:xfrm>
            <a:prstGeom prst="ellipse">
              <a:avLst/>
            </a:prstGeom>
            <a:gradFill rotWithShape="1">
              <a:gsLst>
                <a:gs pos="0">
                  <a:srgbClr val="83A6A7">
                    <a:alpha val="32001"/>
                  </a:srgbClr>
                </a:gs>
                <a:gs pos="100000">
                  <a:srgbClr val="83A6A7">
                    <a:gamma/>
                    <a:shade val="0"/>
                    <a:invGamma/>
                    <a:alpha val="89999"/>
                  </a:srgbClr>
                </a:gs>
              </a:gsLst>
              <a:lin ang="2700000" scaled="1"/>
            </a:gradFill>
            <a:ln w="38100" algn="ctr">
              <a:noFill/>
              <a:round/>
              <a:headEnd/>
              <a:tailEnd/>
            </a:ln>
            <a:effectLst/>
          </p:spPr>
          <p:txBody>
            <a:bodyPr wrap="none" anchor="ct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sp>
          <p:nvSpPr>
            <p:cNvPr id="310" name="Oval 309"/>
            <p:cNvSpPr>
              <a:spLocks noChangeArrowheads="1"/>
            </p:cNvSpPr>
            <p:nvPr/>
          </p:nvSpPr>
          <p:spPr bwMode="gray">
            <a:xfrm>
              <a:off x="2849" y="1684"/>
              <a:ext cx="787" cy="788"/>
            </a:xfrm>
            <a:prstGeom prst="ellipse">
              <a:avLst/>
            </a:prstGeom>
            <a:gradFill rotWithShape="1">
              <a:gsLst>
                <a:gs pos="0">
                  <a:srgbClr val="83A6A7">
                    <a:gamma/>
                    <a:shade val="54118"/>
                    <a:invGamma/>
                  </a:srgbClr>
                </a:gs>
                <a:gs pos="50000">
                  <a:srgbClr val="83A6A7"/>
                </a:gs>
                <a:gs pos="100000">
                  <a:srgbClr val="83A6A7">
                    <a:gamma/>
                    <a:shade val="54118"/>
                    <a:invGamma/>
                  </a:srgbClr>
                </a:gs>
              </a:gsLst>
              <a:lin ang="18900000" scaled="1"/>
            </a:gradFill>
            <a:ln w="38100" algn="ctr">
              <a:noFill/>
              <a:round/>
              <a:headEnd/>
              <a:tailEnd/>
            </a:ln>
            <a:effectLst/>
          </p:spPr>
          <p:txBody>
            <a:bodyPr anchor="ct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sp>
          <p:nvSpPr>
            <p:cNvPr id="311" name="Oval 310"/>
            <p:cNvSpPr>
              <a:spLocks noChangeArrowheads="1"/>
            </p:cNvSpPr>
            <p:nvPr/>
          </p:nvSpPr>
          <p:spPr bwMode="gray">
            <a:xfrm>
              <a:off x="2849" y="1686"/>
              <a:ext cx="787" cy="788"/>
            </a:xfrm>
            <a:prstGeom prst="ellipse">
              <a:avLst/>
            </a:prstGeom>
            <a:gradFill rotWithShape="1">
              <a:gsLst>
                <a:gs pos="0">
                  <a:srgbClr val="83A6A7">
                    <a:gamma/>
                    <a:shade val="63529"/>
                    <a:invGamma/>
                  </a:srgbClr>
                </a:gs>
                <a:gs pos="100000">
                  <a:srgbClr val="83A6A7">
                    <a:alpha val="0"/>
                  </a:srgbClr>
                </a:gs>
              </a:gsLst>
              <a:lin ang="2700000" scaled="1"/>
            </a:gradFill>
            <a:ln w="38100" algn="ctr">
              <a:noFill/>
              <a:round/>
              <a:headEnd/>
              <a:tailEnd/>
            </a:ln>
            <a:effectLst/>
          </p:spPr>
          <p:txBody>
            <a:bodyPr anchor="ct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sp>
          <p:nvSpPr>
            <p:cNvPr id="312" name="Oval 311"/>
            <p:cNvSpPr>
              <a:spLocks noChangeArrowheads="1"/>
            </p:cNvSpPr>
            <p:nvPr/>
          </p:nvSpPr>
          <p:spPr bwMode="gray">
            <a:xfrm>
              <a:off x="2888" y="1724"/>
              <a:ext cx="709" cy="709"/>
            </a:xfrm>
            <a:prstGeom prst="ellipse">
              <a:avLst/>
            </a:prstGeom>
            <a:solidFill>
              <a:srgbClr val="000000"/>
            </a:solidFill>
            <a:ln w="38100" algn="ctr">
              <a:noFill/>
              <a:round/>
              <a:headEnd/>
              <a:tailEnd/>
            </a:ln>
            <a:effectLst/>
          </p:spPr>
          <p:txBody>
            <a:bodyPr anchor="ct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grpSp>
          <p:nvGrpSpPr>
            <p:cNvPr id="8" name="Group 312"/>
            <p:cNvGrpSpPr>
              <a:grpSpLocks/>
            </p:cNvGrpSpPr>
            <p:nvPr/>
          </p:nvGrpSpPr>
          <p:grpSpPr bwMode="auto">
            <a:xfrm>
              <a:off x="2899" y="1735"/>
              <a:ext cx="687" cy="688"/>
              <a:chOff x="4166" y="1706"/>
              <a:chExt cx="1252" cy="1252"/>
            </a:xfrm>
          </p:grpSpPr>
          <p:sp>
            <p:nvSpPr>
              <p:cNvPr id="314" name="Oval 313"/>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sp>
            <p:nvSpPr>
              <p:cNvPr id="315" name="Oval 314"/>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sp>
            <p:nvSpPr>
              <p:cNvPr id="316" name="Oval 315"/>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sp>
            <p:nvSpPr>
              <p:cNvPr id="317" name="Oval 316"/>
              <p:cNvSpPr>
                <a:spLocks noChangeArrowheads="1"/>
              </p:cNvSpPr>
              <p:nvPr/>
            </p:nvSpPr>
            <p:spPr bwMode="gray">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grpSp>
      </p:grpSp>
      <p:sp>
        <p:nvSpPr>
          <p:cNvPr id="2" name="Rectangle 1"/>
          <p:cNvSpPr/>
          <p:nvPr/>
        </p:nvSpPr>
        <p:spPr>
          <a:xfrm>
            <a:off x="4343051" y="881256"/>
            <a:ext cx="2694425" cy="1077218"/>
          </a:xfrm>
          <a:prstGeom prst="rect">
            <a:avLst/>
          </a:prstGeom>
        </p:spPr>
        <p:txBody>
          <a:bodyPr wrap="square">
            <a:spAutoFit/>
          </a:bodyPr>
          <a:lstStyle/>
          <a:p>
            <a:pPr marL="0" marR="0" lvl="0" indent="0" algn="ctr" defTabSz="914400" rtl="1" eaLnBrk="1" fontAlgn="auto" latinLnBrk="0" hangingPunct="1">
              <a:lnSpc>
                <a:spcPct val="100000"/>
              </a:lnSpc>
              <a:spcBef>
                <a:spcPct val="20000"/>
              </a:spcBef>
              <a:spcAft>
                <a:spcPts val="0"/>
              </a:spcAft>
              <a:buClr>
                <a:schemeClr val="accent1"/>
              </a:buClr>
              <a:buSzPct val="70000"/>
              <a:buFont typeface="Wingdings 2"/>
              <a:buNone/>
              <a:tabLst/>
              <a:defRPr/>
            </a:pPr>
            <a:r>
              <a:rPr lang="fa-IR" sz="3200" dirty="0" smtClean="0">
                <a:solidFill>
                  <a:schemeClr val="bg1">
                    <a:lumMod val="95000"/>
                  </a:schemeClr>
                </a:solidFill>
                <a:effectLst>
                  <a:outerShdw blurRad="38100" dist="38100" dir="2700000" algn="tl">
                    <a:srgbClr val="000000">
                      <a:alpha val="43137"/>
                    </a:srgbClr>
                  </a:outerShdw>
                </a:effectLst>
                <a:latin typeface="IranNastaliq" pitchFamily="18" charset="0"/>
                <a:cs typeface="IranNastaliq" pitchFamily="18" charset="0"/>
              </a:rPr>
              <a:t>مصلح جهاني و مهدي موعود از ديدگاه اهل سنت</a:t>
            </a:r>
            <a:endParaRPr lang="fa-IR" sz="3200" dirty="0">
              <a:solidFill>
                <a:schemeClr val="bg1">
                  <a:lumMod val="95000"/>
                </a:schemeClr>
              </a:solidFill>
              <a:effectLst>
                <a:outerShdw blurRad="38100" dist="38100" dir="2700000" algn="tl">
                  <a:srgbClr val="000000">
                    <a:alpha val="43137"/>
                  </a:srgbClr>
                </a:outerShdw>
              </a:effectLst>
              <a:latin typeface="IranNastaliq" pitchFamily="18" charset="0"/>
              <a:cs typeface="IranNastaliq" pitchFamily="18" charset="0"/>
            </a:endParaRPr>
          </a:p>
        </p:txBody>
      </p:sp>
      <p:sp>
        <p:nvSpPr>
          <p:cNvPr id="5" name="Rectangle 4"/>
          <p:cNvSpPr/>
          <p:nvPr/>
        </p:nvSpPr>
        <p:spPr>
          <a:xfrm>
            <a:off x="3419475" y="1976430"/>
            <a:ext cx="5473700" cy="4524315"/>
          </a:xfrm>
          <a:prstGeom prst="rect">
            <a:avLst/>
          </a:prstGeom>
        </p:spPr>
        <p:txBody>
          <a:bodyPr wrap="square">
            <a:spAutoFit/>
          </a:bodyPr>
          <a:lstStyle/>
          <a:p>
            <a:pPr algn="just" rtl="1"/>
            <a:r>
              <a:rPr lang="fa-IR" b="1" dirty="0" smtClean="0">
                <a:cs typeface="B Nazanin" pitchFamily="2" charset="-78"/>
              </a:rPr>
              <a:t>مسأله مهدي موعود از جمله مسايلي است كه ارتباط ريشه‌اي با اصول اعتقادي اسلامي دارد. پژوهشگران طراز اول از فرق مختلف با استناد به روايات رسيده از پيامبر (ص) بارها به اين مسئله پرداخته‌اند.</a:t>
            </a:r>
            <a:endParaRPr lang="en-US" b="1" dirty="0" smtClean="0">
              <a:cs typeface="B Nazanin" pitchFamily="2" charset="-78"/>
            </a:endParaRPr>
          </a:p>
          <a:p>
            <a:pPr algn="just" rtl="1"/>
            <a:r>
              <a:rPr lang="fa-IR" b="1" dirty="0" smtClean="0">
                <a:cs typeface="B Nazanin" pitchFamily="2" charset="-78"/>
              </a:rPr>
              <a:t>در اين ميان نويسندگان نادان یا منحرف و جيره‌خوار، با تحريف حقايق و افسانه‌بافي سعي دارند اين موضوع اعتقادي اسلامي را به امري موهوم و تنها مورد قبول شیعیان، بدل كنند. به عنوان مثال مقاله " لا مهدي ينتظر بعد الرسول خير البشر" نوشته شيخ عبد ا... بن زيد آل محمود در این راستا ست. اين مقاله از طرف دانشمندي سني مذهب با نام شيخ عبدالمحسن العباد كه از شخصيت‌هاي علمي حجاز و استاد دانشگاه اسلامي مدينه مي‌باشد، پاسخ داده شده و در اين كتاب متن كامل آن آمده است.</a:t>
            </a:r>
            <a:endParaRPr lang="en-US" b="1" dirty="0" smtClean="0">
              <a:cs typeface="B Nazanin" pitchFamily="2" charset="-78"/>
            </a:endParaRPr>
          </a:p>
          <a:p>
            <a:pPr algn="just" rtl="1"/>
            <a:r>
              <a:rPr lang="fa-IR" b="1" dirty="0" smtClean="0">
                <a:cs typeface="B Nazanin" pitchFamily="2" charset="-78"/>
              </a:rPr>
              <a:t>اگر مسلمان محققي به آثار و نوشته‌هاي پيشينيان اهل سنت پيرامون مسئله مهدويت رجوع كنند، بخوبي مي‌يابد كه اين مسئله مختص شيعه نبوده و مورد توافق فرق اسلامي مي‌باشد.</a:t>
            </a:r>
            <a:endParaRPr lang="en-US" b="1" dirty="0" smtClean="0">
              <a:cs typeface="B Nazanin" pitchFamily="2" charset="-78"/>
            </a:endParaRPr>
          </a:p>
          <a:p>
            <a:pPr algn="just" rtl="1"/>
            <a:r>
              <a:rPr lang="fa-IR" b="1" dirty="0" smtClean="0">
                <a:cs typeface="B Nazanin" pitchFamily="2" charset="-78"/>
              </a:rPr>
              <a:t>اين كتاب حاوي 4 مقاله تحقيقي و فني است كه پيرامون مسئله مهدويت بخوبي پرداخته‌اند.</a:t>
            </a:r>
            <a:endParaRPr lang="en-US" b="1" dirty="0" smtClean="0">
              <a:cs typeface="B Nazanin" pitchFamily="2" charset="-78"/>
            </a:endParaRPr>
          </a:p>
        </p:txBody>
      </p:sp>
      <p:grpSp>
        <p:nvGrpSpPr>
          <p:cNvPr id="79" name="Group 78"/>
          <p:cNvGrpSpPr/>
          <p:nvPr/>
        </p:nvGrpSpPr>
        <p:grpSpPr>
          <a:xfrm>
            <a:off x="179994" y="1268413"/>
            <a:ext cx="3024206" cy="381000"/>
            <a:chOff x="119034" y="1976430"/>
            <a:chExt cx="3024206" cy="381000"/>
          </a:xfrm>
        </p:grpSpPr>
        <p:sp>
          <p:nvSpPr>
            <p:cNvPr id="48" name="AutoShape 10"/>
            <p:cNvSpPr>
              <a:spLocks noChangeArrowheads="1"/>
            </p:cNvSpPr>
            <p:nvPr/>
          </p:nvSpPr>
          <p:spPr bwMode="gray">
            <a:xfrm>
              <a:off x="328582" y="1982164"/>
              <a:ext cx="2814658" cy="375265"/>
            </a:xfrm>
            <a:prstGeom prst="roundRect">
              <a:avLst>
                <a:gd name="adj" fmla="val 50000"/>
              </a:avLst>
            </a:prstGeom>
            <a:noFill/>
            <a:ln w="12700" algn="ctr">
              <a:solidFill>
                <a:schemeClr val="accent1">
                  <a:lumMod val="75000"/>
                </a:schemeClr>
              </a:solidFill>
              <a:round/>
              <a:headEnd/>
              <a:tailEnd/>
            </a:ln>
            <a:effectLst/>
          </p:spPr>
          <p:txBody>
            <a:bodyPr wrap="none" anchor="ctr"/>
            <a:lstStyle/>
            <a:p>
              <a:pPr algn="ctr" rtl="1">
                <a:spcBef>
                  <a:spcPct val="20000"/>
                </a:spcBef>
                <a:buClr>
                  <a:schemeClr val="accent1"/>
                </a:buClr>
                <a:buSzPct val="70000"/>
                <a:defRPr/>
              </a:pPr>
              <a:r>
                <a:rPr lang="fa-IR" b="1" dirty="0" smtClean="0">
                  <a:cs typeface="B Nazanin" pitchFamily="2" charset="-78"/>
                </a:rPr>
                <a:t>سید هادي خسروشاهي</a:t>
              </a:r>
              <a:endParaRPr lang="fa-IR" b="1" dirty="0">
                <a:cs typeface="B Nazanin" pitchFamily="2" charset="-78"/>
              </a:endParaRPr>
            </a:p>
          </p:txBody>
        </p:sp>
        <p:grpSp>
          <p:nvGrpSpPr>
            <p:cNvPr id="9" name="Group 55"/>
            <p:cNvGrpSpPr>
              <a:grpSpLocks/>
            </p:cNvGrpSpPr>
            <p:nvPr/>
          </p:nvGrpSpPr>
          <p:grpSpPr bwMode="auto">
            <a:xfrm>
              <a:off x="119034" y="1976430"/>
              <a:ext cx="381000" cy="381000"/>
              <a:chOff x="2078" y="1680"/>
              <a:chExt cx="1615" cy="1615"/>
            </a:xfrm>
          </p:grpSpPr>
          <p:sp>
            <p:nvSpPr>
              <p:cNvPr id="57" name="Oval 56"/>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fa-IR"/>
              </a:p>
            </p:txBody>
          </p:sp>
          <p:sp>
            <p:nvSpPr>
              <p:cNvPr id="58" name="Oval 57"/>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fa-IR"/>
              </a:p>
            </p:txBody>
          </p:sp>
          <p:sp>
            <p:nvSpPr>
              <p:cNvPr id="59" name="Oval 58"/>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fa-IR"/>
              </a:p>
            </p:txBody>
          </p:sp>
          <p:sp>
            <p:nvSpPr>
              <p:cNvPr id="60" name="Oval 59"/>
              <p:cNvSpPr>
                <a:spLocks noChangeArrowheads="1"/>
              </p:cNvSpPr>
              <p:nvPr/>
            </p:nvSpPr>
            <p:spPr bwMode="gray">
              <a:xfrm>
                <a:off x="2254" y="1856"/>
                <a:ext cx="1262" cy="1264"/>
              </a:xfrm>
              <a:prstGeom prst="ellipse">
                <a:avLst/>
              </a:prstGeom>
              <a:gradFill rotWithShape="1">
                <a:gsLst>
                  <a:gs pos="0">
                    <a:srgbClr val="FFCC00">
                      <a:gamma/>
                      <a:shade val="0"/>
                      <a:invGamma/>
                    </a:srgbClr>
                  </a:gs>
                  <a:gs pos="100000">
                    <a:srgbClr val="FFCC00"/>
                  </a:gs>
                </a:gsLst>
                <a:lin ang="2700000" scaled="1"/>
              </a:gradFill>
              <a:ln w="38100" algn="ctr">
                <a:noFill/>
                <a:round/>
                <a:headEnd/>
                <a:tailEnd/>
              </a:ln>
              <a:effectLst/>
            </p:spPr>
            <p:txBody>
              <a:bodyPr wrap="none" anchor="ctr">
                <a:spAutoFit/>
              </a:bodyPr>
              <a:lstStyle/>
              <a:p>
                <a:endParaRPr lang="fa-IR"/>
              </a:p>
            </p:txBody>
          </p:sp>
          <p:sp>
            <p:nvSpPr>
              <p:cNvPr id="61" name="Oval 60"/>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fa-IR"/>
              </a:p>
            </p:txBody>
          </p:sp>
          <p:sp>
            <p:nvSpPr>
              <p:cNvPr id="62" name="Oval 61"/>
              <p:cNvSpPr>
                <a:spLocks noChangeArrowheads="1"/>
              </p:cNvSpPr>
              <p:nvPr/>
            </p:nvSpPr>
            <p:spPr bwMode="gray">
              <a:xfrm>
                <a:off x="2337" y="1939"/>
                <a:ext cx="1096" cy="1098"/>
              </a:xfrm>
              <a:prstGeom prst="ellipse">
                <a:avLst/>
              </a:prstGeom>
              <a:gradFill rotWithShape="1">
                <a:gsLst>
                  <a:gs pos="0">
                    <a:srgbClr val="FFCC00"/>
                  </a:gs>
                  <a:gs pos="100000">
                    <a:srgbClr val="FFCC00">
                      <a:gamma/>
                      <a:shade val="48627"/>
                      <a:invGamma/>
                    </a:srgbClr>
                  </a:gs>
                </a:gsLst>
                <a:lin ang="2700000" scaled="1"/>
              </a:gradFill>
              <a:ln w="38100" algn="ctr">
                <a:noFill/>
                <a:round/>
                <a:headEnd/>
                <a:tailEnd/>
              </a:ln>
              <a:effectLst/>
            </p:spPr>
            <p:txBody>
              <a:bodyPr anchor="ctr">
                <a:spAutoFit/>
              </a:bodyPr>
              <a:lstStyle/>
              <a:p>
                <a:endParaRPr lang="fa-IR"/>
              </a:p>
            </p:txBody>
          </p:sp>
        </p:grpSp>
      </p:grpSp>
      <p:grpSp>
        <p:nvGrpSpPr>
          <p:cNvPr id="11" name="Group 99"/>
          <p:cNvGrpSpPr>
            <a:grpSpLocks/>
          </p:cNvGrpSpPr>
          <p:nvPr/>
        </p:nvGrpSpPr>
        <p:grpSpPr bwMode="auto">
          <a:xfrm>
            <a:off x="5416250" y="6550819"/>
            <a:ext cx="304800" cy="304800"/>
            <a:chOff x="2078" y="1680"/>
            <a:chExt cx="1615" cy="1615"/>
          </a:xfrm>
        </p:grpSpPr>
        <p:sp>
          <p:nvSpPr>
            <p:cNvPr id="146" name="Oval 3"/>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fa-IR"/>
            </a:p>
          </p:txBody>
        </p:sp>
        <p:sp>
          <p:nvSpPr>
            <p:cNvPr id="147" name="Oval 4"/>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fa-IR"/>
            </a:p>
          </p:txBody>
        </p:sp>
        <p:sp>
          <p:nvSpPr>
            <p:cNvPr id="148" name="Oval 5"/>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fa-IR"/>
            </a:p>
          </p:txBody>
        </p:sp>
        <p:sp>
          <p:nvSpPr>
            <p:cNvPr id="149" name="Oval 6"/>
            <p:cNvSpPr>
              <a:spLocks noChangeArrowheads="1"/>
            </p:cNvSpPr>
            <p:nvPr/>
          </p:nvSpPr>
          <p:spPr bwMode="gray">
            <a:xfrm>
              <a:off x="2254" y="1856"/>
              <a:ext cx="1262" cy="1264"/>
            </a:xfrm>
            <a:prstGeom prst="ellipse">
              <a:avLst/>
            </a:prstGeom>
            <a:gradFill rotWithShape="1">
              <a:gsLst>
                <a:gs pos="0">
                  <a:srgbClr val="48BE67">
                    <a:gamma/>
                    <a:shade val="0"/>
                    <a:invGamma/>
                  </a:srgbClr>
                </a:gs>
                <a:gs pos="100000">
                  <a:srgbClr val="48BE67"/>
                </a:gs>
              </a:gsLst>
              <a:lin ang="2700000" scaled="1"/>
            </a:gradFill>
            <a:ln w="38100" algn="ctr">
              <a:noFill/>
              <a:round/>
              <a:headEnd/>
              <a:tailEnd/>
            </a:ln>
            <a:effectLst/>
          </p:spPr>
          <p:txBody>
            <a:bodyPr wrap="none" anchor="ctr">
              <a:spAutoFit/>
            </a:bodyPr>
            <a:lstStyle/>
            <a:p>
              <a:endParaRPr lang="fa-IR"/>
            </a:p>
          </p:txBody>
        </p:sp>
        <p:sp>
          <p:nvSpPr>
            <p:cNvPr id="150" name="Oval 7"/>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fa-IR"/>
            </a:p>
          </p:txBody>
        </p:sp>
        <p:sp>
          <p:nvSpPr>
            <p:cNvPr id="151" name="Oval 8"/>
            <p:cNvSpPr>
              <a:spLocks noChangeArrowheads="1"/>
            </p:cNvSpPr>
            <p:nvPr/>
          </p:nvSpPr>
          <p:spPr bwMode="gray">
            <a:xfrm>
              <a:off x="2337" y="1939"/>
              <a:ext cx="1096" cy="1098"/>
            </a:xfrm>
            <a:prstGeom prst="ellipse">
              <a:avLst/>
            </a:prstGeom>
            <a:gradFill rotWithShape="1">
              <a:gsLst>
                <a:gs pos="0">
                  <a:srgbClr val="48BE67"/>
                </a:gs>
                <a:gs pos="100000">
                  <a:srgbClr val="48BE67">
                    <a:gamma/>
                    <a:shade val="48627"/>
                    <a:invGamma/>
                  </a:srgbClr>
                </a:gs>
              </a:gsLst>
              <a:lin ang="2700000" scaled="1"/>
            </a:gradFill>
            <a:ln w="38100" algn="ctr">
              <a:noFill/>
              <a:round/>
              <a:headEnd/>
              <a:tailEnd/>
            </a:ln>
            <a:effectLst/>
          </p:spPr>
          <p:txBody>
            <a:bodyPr anchor="ctr">
              <a:spAutoFit/>
            </a:bodyPr>
            <a:lstStyle/>
            <a:p>
              <a:endParaRPr lang="fa-IR"/>
            </a:p>
          </p:txBody>
        </p:sp>
      </p:grpSp>
      <p:grpSp>
        <p:nvGrpSpPr>
          <p:cNvPr id="12" name="Group 49"/>
          <p:cNvGrpSpPr/>
          <p:nvPr/>
        </p:nvGrpSpPr>
        <p:grpSpPr>
          <a:xfrm>
            <a:off x="3422950" y="6551704"/>
            <a:ext cx="304800" cy="304800"/>
            <a:chOff x="7046779" y="4788265"/>
            <a:chExt cx="304800" cy="304800"/>
          </a:xfrm>
        </p:grpSpPr>
        <p:sp>
          <p:nvSpPr>
            <p:cNvPr id="142" name="Oval 141"/>
            <p:cNvSpPr>
              <a:spLocks noChangeArrowheads="1"/>
            </p:cNvSpPr>
            <p:nvPr/>
          </p:nvSpPr>
          <p:spPr bwMode="gray">
            <a:xfrm>
              <a:off x="7046779" y="4788265"/>
              <a:ext cx="304800" cy="304800"/>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fa-IR"/>
            </a:p>
          </p:txBody>
        </p:sp>
        <p:sp>
          <p:nvSpPr>
            <p:cNvPr id="143" name="Oval 142"/>
            <p:cNvSpPr>
              <a:spLocks noChangeArrowheads="1"/>
            </p:cNvSpPr>
            <p:nvPr/>
          </p:nvSpPr>
          <p:spPr bwMode="gray">
            <a:xfrm>
              <a:off x="7064142" y="4805439"/>
              <a:ext cx="269885" cy="269885"/>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fa-IR"/>
            </a:p>
          </p:txBody>
        </p:sp>
        <p:sp>
          <p:nvSpPr>
            <p:cNvPr id="144" name="Oval 143"/>
            <p:cNvSpPr>
              <a:spLocks noChangeArrowheads="1"/>
            </p:cNvSpPr>
            <p:nvPr/>
          </p:nvSpPr>
          <p:spPr bwMode="gray">
            <a:xfrm>
              <a:off x="7079996" y="4821482"/>
              <a:ext cx="238178" cy="238556"/>
            </a:xfrm>
            <a:prstGeom prst="ellipse">
              <a:avLst/>
            </a:prstGeo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2700000" scaled="1"/>
              <a:tileRect/>
            </a:gradFill>
            <a:ln w="38100" algn="ctr">
              <a:noFill/>
              <a:round/>
              <a:headEnd/>
              <a:tailEnd/>
            </a:ln>
            <a:effectLst/>
          </p:spPr>
          <p:txBody>
            <a:bodyPr wrap="none" anchor="ctr">
              <a:spAutoFit/>
            </a:bodyPr>
            <a:lstStyle/>
            <a:p>
              <a:endParaRPr lang="fa-IR"/>
            </a:p>
          </p:txBody>
        </p:sp>
        <p:sp>
          <p:nvSpPr>
            <p:cNvPr id="145" name="Oval 144"/>
            <p:cNvSpPr>
              <a:spLocks noChangeArrowheads="1"/>
            </p:cNvSpPr>
            <p:nvPr/>
          </p:nvSpPr>
          <p:spPr bwMode="gray">
            <a:xfrm>
              <a:off x="7095660" y="4837146"/>
              <a:ext cx="206849" cy="207226"/>
            </a:xfrm>
            <a:prstGeom prst="ellipse">
              <a:avLst/>
            </a:prstGeom>
            <a:gradFill flip="none" rotWithShape="1">
              <a:gsLst>
                <a:gs pos="2600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0"/>
              <a:tileRect/>
            </a:gradFill>
            <a:ln w="38100" algn="ctr">
              <a:noFill/>
              <a:round/>
              <a:headEnd/>
              <a:tailEnd/>
            </a:ln>
            <a:effectLst/>
          </p:spPr>
          <p:txBody>
            <a:bodyPr anchor="ctr">
              <a:spAutoFit/>
            </a:bodyPr>
            <a:lstStyle/>
            <a:p>
              <a:endParaRPr lang="fa-IR"/>
            </a:p>
          </p:txBody>
        </p:sp>
      </p:grpSp>
      <p:grpSp>
        <p:nvGrpSpPr>
          <p:cNvPr id="13" name="Group 16"/>
          <p:cNvGrpSpPr/>
          <p:nvPr/>
        </p:nvGrpSpPr>
        <p:grpSpPr>
          <a:xfrm>
            <a:off x="5085376" y="6551550"/>
            <a:ext cx="304800" cy="304800"/>
            <a:chOff x="1813814" y="4264940"/>
            <a:chExt cx="381000" cy="381000"/>
          </a:xfrm>
        </p:grpSpPr>
        <p:sp>
          <p:nvSpPr>
            <p:cNvPr id="136" name="Oval 135"/>
            <p:cNvSpPr>
              <a:spLocks noChangeArrowheads="1"/>
            </p:cNvSpPr>
            <p:nvPr/>
          </p:nvSpPr>
          <p:spPr bwMode="gray">
            <a:xfrm>
              <a:off x="1813814" y="4264940"/>
              <a:ext cx="381000" cy="381000"/>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fa-IR"/>
            </a:p>
          </p:txBody>
        </p:sp>
        <p:sp>
          <p:nvSpPr>
            <p:cNvPr id="137" name="Oval 136"/>
            <p:cNvSpPr>
              <a:spLocks noChangeArrowheads="1"/>
            </p:cNvSpPr>
            <p:nvPr/>
          </p:nvSpPr>
          <p:spPr bwMode="gray">
            <a:xfrm>
              <a:off x="1835518" y="4286405"/>
              <a:ext cx="337356" cy="337356"/>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fa-IR"/>
            </a:p>
          </p:txBody>
        </p:sp>
        <p:sp>
          <p:nvSpPr>
            <p:cNvPr id="138" name="Oval 137"/>
            <p:cNvSpPr>
              <a:spLocks noChangeArrowheads="1"/>
            </p:cNvSpPr>
            <p:nvPr/>
          </p:nvSpPr>
          <p:spPr bwMode="gray">
            <a:xfrm>
              <a:off x="1855335" y="4306461"/>
              <a:ext cx="297723" cy="29819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fa-IR"/>
            </a:p>
          </p:txBody>
        </p:sp>
        <p:sp>
          <p:nvSpPr>
            <p:cNvPr id="139" name="Oval 138"/>
            <p:cNvSpPr>
              <a:spLocks noChangeArrowheads="1"/>
            </p:cNvSpPr>
            <p:nvPr/>
          </p:nvSpPr>
          <p:spPr bwMode="gray">
            <a:xfrm>
              <a:off x="1855335" y="4306461"/>
              <a:ext cx="297723" cy="298194"/>
            </a:xfrm>
            <a:prstGeom prst="ellipse">
              <a:avLst/>
            </a:prstGeom>
            <a:gradFill rotWithShape="1">
              <a:gsLst>
                <a:gs pos="0">
                  <a:srgbClr val="8D67E1">
                    <a:gamma/>
                    <a:shade val="0"/>
                    <a:invGamma/>
                  </a:srgbClr>
                </a:gs>
                <a:gs pos="100000">
                  <a:srgbClr val="8D67E1"/>
                </a:gs>
              </a:gsLst>
              <a:lin ang="2700000" scaled="1"/>
            </a:gradFill>
            <a:ln w="38100" algn="ctr">
              <a:noFill/>
              <a:round/>
              <a:headEnd/>
              <a:tailEnd/>
            </a:ln>
            <a:effectLst/>
          </p:spPr>
          <p:txBody>
            <a:bodyPr wrap="none" anchor="ctr">
              <a:spAutoFit/>
            </a:bodyPr>
            <a:lstStyle/>
            <a:p>
              <a:endParaRPr lang="fa-IR"/>
            </a:p>
          </p:txBody>
        </p:sp>
        <p:sp>
          <p:nvSpPr>
            <p:cNvPr id="140" name="Oval 139"/>
            <p:cNvSpPr>
              <a:spLocks noChangeArrowheads="1"/>
            </p:cNvSpPr>
            <p:nvPr/>
          </p:nvSpPr>
          <p:spPr bwMode="gray">
            <a:xfrm>
              <a:off x="1874916" y="4326042"/>
              <a:ext cx="258561" cy="259033"/>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fa-IR"/>
            </a:p>
          </p:txBody>
        </p:sp>
        <p:sp>
          <p:nvSpPr>
            <p:cNvPr id="141" name="Oval 140"/>
            <p:cNvSpPr>
              <a:spLocks noChangeArrowheads="1"/>
            </p:cNvSpPr>
            <p:nvPr/>
          </p:nvSpPr>
          <p:spPr bwMode="gray">
            <a:xfrm>
              <a:off x="1874916" y="4326042"/>
              <a:ext cx="258561" cy="259033"/>
            </a:xfrm>
            <a:prstGeom prst="ellipse">
              <a:avLst/>
            </a:prstGeom>
            <a:gradFill rotWithShape="1">
              <a:gsLst>
                <a:gs pos="0">
                  <a:schemeClr val="tx1"/>
                </a:gs>
                <a:gs pos="96000">
                  <a:srgbClr val="800000"/>
                </a:gs>
              </a:gsLst>
              <a:lin ang="2700000" scaled="1"/>
            </a:gradFill>
            <a:ln w="38100" algn="ctr">
              <a:noFill/>
              <a:round/>
              <a:headEnd/>
              <a:tailEnd/>
            </a:ln>
            <a:effectLst/>
          </p:spPr>
          <p:txBody>
            <a:bodyPr anchor="ctr">
              <a:spAutoFit/>
            </a:bodyPr>
            <a:lstStyle/>
            <a:p>
              <a:endParaRPr lang="fa-IR" dirty="0"/>
            </a:p>
          </p:txBody>
        </p:sp>
      </p:grpSp>
      <p:grpSp>
        <p:nvGrpSpPr>
          <p:cNvPr id="14" name="Group 23"/>
          <p:cNvGrpSpPr>
            <a:grpSpLocks/>
          </p:cNvGrpSpPr>
          <p:nvPr/>
        </p:nvGrpSpPr>
        <p:grpSpPr bwMode="auto">
          <a:xfrm>
            <a:off x="3756330" y="6553200"/>
            <a:ext cx="304800" cy="304800"/>
            <a:chOff x="2078" y="1680"/>
            <a:chExt cx="1615" cy="1615"/>
          </a:xfrm>
        </p:grpSpPr>
        <p:sp>
          <p:nvSpPr>
            <p:cNvPr id="130" name="Oval 129"/>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fa-IR"/>
            </a:p>
          </p:txBody>
        </p:sp>
        <p:sp>
          <p:nvSpPr>
            <p:cNvPr id="131" name="Oval 130"/>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fa-IR"/>
            </a:p>
          </p:txBody>
        </p:sp>
        <p:sp>
          <p:nvSpPr>
            <p:cNvPr id="132" name="Oval 131"/>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fa-IR"/>
            </a:p>
          </p:txBody>
        </p:sp>
        <p:sp>
          <p:nvSpPr>
            <p:cNvPr id="133" name="Oval 132"/>
            <p:cNvSpPr>
              <a:spLocks noChangeArrowheads="1"/>
            </p:cNvSpPr>
            <p:nvPr/>
          </p:nvSpPr>
          <p:spPr bwMode="gray">
            <a:xfrm>
              <a:off x="2254" y="1856"/>
              <a:ext cx="1262" cy="1264"/>
            </a:xfrm>
            <a:prstGeom prst="ellipse">
              <a:avLst/>
            </a:prstGeom>
            <a:gradFill rotWithShape="1">
              <a:gsLst>
                <a:gs pos="0">
                  <a:srgbClr val="FFCC00">
                    <a:gamma/>
                    <a:shade val="0"/>
                    <a:invGamma/>
                  </a:srgbClr>
                </a:gs>
                <a:gs pos="100000">
                  <a:srgbClr val="FFCC00"/>
                </a:gs>
              </a:gsLst>
              <a:lin ang="2700000" scaled="1"/>
            </a:gradFill>
            <a:ln w="38100" algn="ctr">
              <a:noFill/>
              <a:round/>
              <a:headEnd/>
              <a:tailEnd/>
            </a:ln>
            <a:effectLst/>
          </p:spPr>
          <p:txBody>
            <a:bodyPr wrap="none" anchor="ctr">
              <a:spAutoFit/>
            </a:bodyPr>
            <a:lstStyle/>
            <a:p>
              <a:endParaRPr lang="fa-IR"/>
            </a:p>
          </p:txBody>
        </p:sp>
        <p:sp>
          <p:nvSpPr>
            <p:cNvPr id="134" name="Oval 133"/>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fa-IR"/>
            </a:p>
          </p:txBody>
        </p:sp>
        <p:sp>
          <p:nvSpPr>
            <p:cNvPr id="135" name="Oval 134"/>
            <p:cNvSpPr>
              <a:spLocks noChangeArrowheads="1"/>
            </p:cNvSpPr>
            <p:nvPr/>
          </p:nvSpPr>
          <p:spPr bwMode="gray">
            <a:xfrm>
              <a:off x="2337" y="1939"/>
              <a:ext cx="1096" cy="1098"/>
            </a:xfrm>
            <a:prstGeom prst="ellipse">
              <a:avLst/>
            </a:prstGeom>
            <a:gradFill rotWithShape="1">
              <a:gsLst>
                <a:gs pos="0">
                  <a:srgbClr val="FFCC00"/>
                </a:gs>
                <a:gs pos="100000">
                  <a:srgbClr val="FFCC00">
                    <a:gamma/>
                    <a:shade val="48627"/>
                    <a:invGamma/>
                  </a:srgbClr>
                </a:gs>
              </a:gsLst>
              <a:lin ang="2700000" scaled="1"/>
            </a:gradFill>
            <a:ln w="38100" algn="ctr">
              <a:noFill/>
              <a:round/>
              <a:headEnd/>
              <a:tailEnd/>
            </a:ln>
            <a:effectLst/>
          </p:spPr>
          <p:txBody>
            <a:bodyPr anchor="ctr">
              <a:spAutoFit/>
            </a:bodyPr>
            <a:lstStyle/>
            <a:p>
              <a:endParaRPr lang="fa-IR"/>
            </a:p>
          </p:txBody>
        </p:sp>
      </p:grpSp>
      <p:grpSp>
        <p:nvGrpSpPr>
          <p:cNvPr id="15" name="Group 30"/>
          <p:cNvGrpSpPr>
            <a:grpSpLocks/>
          </p:cNvGrpSpPr>
          <p:nvPr/>
        </p:nvGrpSpPr>
        <p:grpSpPr bwMode="auto">
          <a:xfrm>
            <a:off x="4753391" y="6551012"/>
            <a:ext cx="304800" cy="304800"/>
            <a:chOff x="2078" y="1680"/>
            <a:chExt cx="1615" cy="1615"/>
          </a:xfrm>
        </p:grpSpPr>
        <p:sp>
          <p:nvSpPr>
            <p:cNvPr id="124" name="Oval 123"/>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fa-IR"/>
            </a:p>
          </p:txBody>
        </p:sp>
        <p:sp>
          <p:nvSpPr>
            <p:cNvPr id="125" name="Oval 124"/>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fa-IR"/>
            </a:p>
          </p:txBody>
        </p:sp>
        <p:sp>
          <p:nvSpPr>
            <p:cNvPr id="126" name="Oval 125"/>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fa-IR"/>
            </a:p>
          </p:txBody>
        </p:sp>
        <p:sp>
          <p:nvSpPr>
            <p:cNvPr id="127" name="Oval 126"/>
            <p:cNvSpPr>
              <a:spLocks noChangeArrowheads="1"/>
            </p:cNvSpPr>
            <p:nvPr/>
          </p:nvSpPr>
          <p:spPr bwMode="gray">
            <a:xfrm>
              <a:off x="2254" y="1856"/>
              <a:ext cx="1262" cy="1264"/>
            </a:xfrm>
            <a:prstGeom prst="ellipse">
              <a:avLst/>
            </a:prstGeom>
            <a:gradFill rotWithShape="1">
              <a:gsLst>
                <a:gs pos="0">
                  <a:srgbClr val="8D67E1">
                    <a:gamma/>
                    <a:shade val="0"/>
                    <a:invGamma/>
                  </a:srgbClr>
                </a:gs>
                <a:gs pos="100000">
                  <a:srgbClr val="8D67E1"/>
                </a:gs>
              </a:gsLst>
              <a:lin ang="2700000" scaled="1"/>
            </a:gradFill>
            <a:ln w="38100" algn="ctr">
              <a:noFill/>
              <a:round/>
              <a:headEnd/>
              <a:tailEnd/>
            </a:ln>
            <a:effectLst/>
          </p:spPr>
          <p:txBody>
            <a:bodyPr wrap="none" anchor="ctr">
              <a:spAutoFit/>
            </a:bodyPr>
            <a:lstStyle/>
            <a:p>
              <a:endParaRPr lang="fa-IR"/>
            </a:p>
          </p:txBody>
        </p:sp>
        <p:sp>
          <p:nvSpPr>
            <p:cNvPr id="128" name="Oval 127"/>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fa-IR"/>
            </a:p>
          </p:txBody>
        </p:sp>
        <p:sp>
          <p:nvSpPr>
            <p:cNvPr id="129" name="Oval 128"/>
            <p:cNvSpPr>
              <a:spLocks noChangeArrowheads="1"/>
            </p:cNvSpPr>
            <p:nvPr/>
          </p:nvSpPr>
          <p:spPr bwMode="gray">
            <a:xfrm>
              <a:off x="2337" y="1939"/>
              <a:ext cx="1096" cy="1098"/>
            </a:xfrm>
            <a:prstGeom prst="ellipse">
              <a:avLst/>
            </a:prstGeom>
            <a:gradFill rotWithShape="1">
              <a:gsLst>
                <a:gs pos="0">
                  <a:srgbClr val="8D67E1"/>
                </a:gs>
                <a:gs pos="100000">
                  <a:srgbClr val="8D67E1">
                    <a:gamma/>
                    <a:shade val="48627"/>
                    <a:invGamma/>
                  </a:srgbClr>
                </a:gs>
              </a:gsLst>
              <a:lin ang="2700000" scaled="1"/>
            </a:gradFill>
            <a:ln w="38100" algn="ctr">
              <a:noFill/>
              <a:round/>
              <a:headEnd/>
              <a:tailEnd/>
            </a:ln>
            <a:effectLst/>
          </p:spPr>
          <p:txBody>
            <a:bodyPr anchor="ctr">
              <a:spAutoFit/>
            </a:bodyPr>
            <a:lstStyle/>
            <a:p>
              <a:endParaRPr lang="fa-IR"/>
            </a:p>
          </p:txBody>
        </p:sp>
      </p:grpSp>
      <p:grpSp>
        <p:nvGrpSpPr>
          <p:cNvPr id="16" name="Group 37"/>
          <p:cNvGrpSpPr>
            <a:grpSpLocks/>
          </p:cNvGrpSpPr>
          <p:nvPr/>
        </p:nvGrpSpPr>
        <p:grpSpPr bwMode="auto">
          <a:xfrm>
            <a:off x="4087321" y="6553200"/>
            <a:ext cx="304800" cy="304800"/>
            <a:chOff x="2078" y="1680"/>
            <a:chExt cx="1615" cy="1615"/>
          </a:xfrm>
        </p:grpSpPr>
        <p:sp>
          <p:nvSpPr>
            <p:cNvPr id="118" name="Oval 117"/>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fa-IR"/>
            </a:p>
          </p:txBody>
        </p:sp>
        <p:sp>
          <p:nvSpPr>
            <p:cNvPr id="119" name="Oval 118"/>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fa-IR"/>
            </a:p>
          </p:txBody>
        </p:sp>
        <p:sp>
          <p:nvSpPr>
            <p:cNvPr id="120" name="Oval 119"/>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fa-IR"/>
            </a:p>
          </p:txBody>
        </p:sp>
        <p:sp>
          <p:nvSpPr>
            <p:cNvPr id="121" name="Oval 120"/>
            <p:cNvSpPr>
              <a:spLocks noChangeArrowheads="1"/>
            </p:cNvSpPr>
            <p:nvPr/>
          </p:nvSpPr>
          <p:spPr bwMode="gray">
            <a:xfrm>
              <a:off x="2254" y="1856"/>
              <a:ext cx="1262" cy="1264"/>
            </a:xfrm>
            <a:prstGeom prst="ellipse">
              <a:avLst/>
            </a:prstGeom>
            <a:gradFill rotWithShape="1">
              <a:gsLst>
                <a:gs pos="0">
                  <a:srgbClr val="21B3E1"/>
                </a:gs>
                <a:gs pos="100000">
                  <a:srgbClr val="21B3E1">
                    <a:gamma/>
                    <a:shade val="46275"/>
                    <a:invGamma/>
                  </a:srgbClr>
                </a:gs>
              </a:gsLst>
              <a:lin ang="5400000" scaled="1"/>
            </a:gradFill>
            <a:ln w="38100" algn="ctr">
              <a:noFill/>
              <a:round/>
              <a:headEnd/>
              <a:tailEnd/>
            </a:ln>
            <a:effectLst/>
          </p:spPr>
          <p:txBody>
            <a:bodyPr wrap="none" anchor="ctr">
              <a:spAutoFit/>
            </a:bodyPr>
            <a:lstStyle/>
            <a:p>
              <a:endParaRPr lang="fa-IR"/>
            </a:p>
          </p:txBody>
        </p:sp>
        <p:sp>
          <p:nvSpPr>
            <p:cNvPr id="122" name="Oval 121"/>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fa-IR"/>
            </a:p>
          </p:txBody>
        </p:sp>
        <p:sp>
          <p:nvSpPr>
            <p:cNvPr id="123" name="Oval 122"/>
            <p:cNvSpPr>
              <a:spLocks noChangeArrowheads="1"/>
            </p:cNvSpPr>
            <p:nvPr/>
          </p:nvSpPr>
          <p:spPr bwMode="gray">
            <a:xfrm>
              <a:off x="2337" y="1939"/>
              <a:ext cx="1096" cy="1098"/>
            </a:xfrm>
            <a:prstGeom prst="ellipse">
              <a:avLst/>
            </a:prstGeom>
            <a:gradFill rotWithShape="1">
              <a:gsLst>
                <a:gs pos="0">
                  <a:srgbClr val="21B3E1"/>
                </a:gs>
                <a:gs pos="100000">
                  <a:srgbClr val="21B3E1">
                    <a:gamma/>
                    <a:shade val="48627"/>
                    <a:invGamma/>
                  </a:srgbClr>
                </a:gs>
              </a:gsLst>
              <a:lin ang="2700000" scaled="1"/>
            </a:gradFill>
            <a:ln w="38100" algn="ctr">
              <a:noFill/>
              <a:round/>
              <a:headEnd/>
              <a:tailEnd/>
            </a:ln>
            <a:effectLst/>
          </p:spPr>
          <p:txBody>
            <a:bodyPr anchor="ctr">
              <a:spAutoFit/>
            </a:bodyPr>
            <a:lstStyle/>
            <a:p>
              <a:endParaRPr lang="fa-IR"/>
            </a:p>
          </p:txBody>
        </p:sp>
      </p:grpSp>
      <p:grpSp>
        <p:nvGrpSpPr>
          <p:cNvPr id="17" name="Group 44"/>
          <p:cNvGrpSpPr/>
          <p:nvPr/>
        </p:nvGrpSpPr>
        <p:grpSpPr>
          <a:xfrm>
            <a:off x="4421313" y="6552391"/>
            <a:ext cx="304800" cy="304800"/>
            <a:chOff x="5521332" y="3403600"/>
            <a:chExt cx="304800" cy="304800"/>
          </a:xfrm>
        </p:grpSpPr>
        <p:sp>
          <p:nvSpPr>
            <p:cNvPr id="114" name="Oval 113"/>
            <p:cNvSpPr>
              <a:spLocks noChangeArrowheads="1"/>
            </p:cNvSpPr>
            <p:nvPr/>
          </p:nvSpPr>
          <p:spPr bwMode="gray">
            <a:xfrm>
              <a:off x="5521332" y="3403600"/>
              <a:ext cx="304800" cy="304800"/>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fa-IR"/>
            </a:p>
          </p:txBody>
        </p:sp>
        <p:sp>
          <p:nvSpPr>
            <p:cNvPr id="115" name="Oval 114"/>
            <p:cNvSpPr>
              <a:spLocks noChangeArrowheads="1"/>
            </p:cNvSpPr>
            <p:nvPr/>
          </p:nvSpPr>
          <p:spPr bwMode="gray">
            <a:xfrm>
              <a:off x="5538695" y="3420774"/>
              <a:ext cx="269885" cy="269885"/>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fa-IR"/>
            </a:p>
          </p:txBody>
        </p:sp>
        <p:sp>
          <p:nvSpPr>
            <p:cNvPr id="116" name="Oval 115"/>
            <p:cNvSpPr>
              <a:spLocks noChangeArrowheads="1"/>
            </p:cNvSpPr>
            <p:nvPr/>
          </p:nvSpPr>
          <p:spPr bwMode="gray">
            <a:xfrm>
              <a:off x="5554549" y="3436817"/>
              <a:ext cx="238178" cy="238556"/>
            </a:xfrm>
            <a:prstGeom prst="ellipse">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2700000" scaled="1"/>
              <a:tileRect/>
            </a:gradFill>
            <a:ln w="38100" algn="ctr">
              <a:noFill/>
              <a:round/>
              <a:headEnd/>
              <a:tailEnd/>
            </a:ln>
            <a:effectLst/>
          </p:spPr>
          <p:txBody>
            <a:bodyPr wrap="none" anchor="ctr">
              <a:spAutoFit/>
            </a:bodyPr>
            <a:lstStyle/>
            <a:p>
              <a:endParaRPr lang="fa-IR"/>
            </a:p>
          </p:txBody>
        </p:sp>
        <p:sp>
          <p:nvSpPr>
            <p:cNvPr id="117" name="Oval 116"/>
            <p:cNvSpPr>
              <a:spLocks noChangeArrowheads="1"/>
            </p:cNvSpPr>
            <p:nvPr/>
          </p:nvSpPr>
          <p:spPr bwMode="gray">
            <a:xfrm>
              <a:off x="5568835" y="3452481"/>
              <a:ext cx="206849" cy="207226"/>
            </a:xfrm>
            <a:prstGeom prst="ellipse">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path path="circle">
                <a:fillToRect l="100000" t="100000"/>
              </a:path>
              <a:tileRect r="-100000" b="-100000"/>
            </a:gradFill>
            <a:ln w="38100" algn="ctr">
              <a:noFill/>
              <a:round/>
              <a:headEnd/>
              <a:tailEnd/>
            </a:ln>
            <a:effectLst/>
          </p:spPr>
          <p:txBody>
            <a:bodyPr anchor="ctr">
              <a:spAutoFit/>
            </a:bodyPr>
            <a:lstStyle/>
            <a:p>
              <a:endParaRPr lang="fa-IR"/>
            </a:p>
          </p:txBody>
        </p:sp>
      </p:grpSp>
      <p:sp>
        <p:nvSpPr>
          <p:cNvPr id="39" name="TextBox 38"/>
          <p:cNvSpPr txBox="1"/>
          <p:nvPr/>
        </p:nvSpPr>
        <p:spPr>
          <a:xfrm>
            <a:off x="5867660" y="348237"/>
            <a:ext cx="3500462" cy="1938992"/>
          </a:xfrm>
          <a:prstGeom prst="rect">
            <a:avLst/>
          </a:prstGeom>
          <a:noFill/>
        </p:spPr>
        <p:txBody>
          <a:bodyPr wrap="square" rtlCol="1">
            <a:spAutoFit/>
          </a:bodyPr>
          <a:lstStyle/>
          <a:p>
            <a:pPr lvl="3">
              <a:buFont typeface="Wingdings" pitchFamily="2" charset="2"/>
              <a:buChar char="ü"/>
            </a:pPr>
            <a:r>
              <a:rPr lang="en-US" sz="12000" dirty="0" smtClean="0">
                <a:solidFill>
                  <a:srgbClr val="800000"/>
                </a:solidFill>
              </a:rPr>
              <a:t>   </a:t>
            </a:r>
            <a:endParaRPr lang="fa-IR" sz="12000" dirty="0">
              <a:solidFill>
                <a:srgbClr val="800000"/>
              </a:solidFill>
            </a:endParaRPr>
          </a:p>
        </p:txBody>
      </p:sp>
      <p:pic>
        <p:nvPicPr>
          <p:cNvPr id="3074" name="Picture 2" descr="K:\Total\Book Fair-89\عكس كتاب‌ها\Talaei_Page_6.jpg"/>
          <p:cNvPicPr>
            <a:picLocks noChangeArrowheads="1"/>
          </p:cNvPicPr>
          <p:nvPr/>
        </p:nvPicPr>
        <p:blipFill>
          <a:blip r:embed="rId4"/>
          <a:srcRect/>
          <a:stretch>
            <a:fillRect/>
          </a:stretch>
        </p:blipFill>
        <p:spPr bwMode="auto">
          <a:xfrm>
            <a:off x="551802" y="2971344"/>
            <a:ext cx="2520000" cy="34452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grpSp>
        <p:nvGrpSpPr>
          <p:cNvPr id="80" name="Group 79"/>
          <p:cNvGrpSpPr/>
          <p:nvPr/>
        </p:nvGrpSpPr>
        <p:grpSpPr>
          <a:xfrm>
            <a:off x="66348" y="1976431"/>
            <a:ext cx="3148331" cy="648000"/>
            <a:chOff x="66348" y="1976431"/>
            <a:chExt cx="3148331" cy="648000"/>
          </a:xfrm>
        </p:grpSpPr>
        <p:sp>
          <p:nvSpPr>
            <p:cNvPr id="81" name="AutoShape 10"/>
            <p:cNvSpPr>
              <a:spLocks noChangeArrowheads="1"/>
            </p:cNvSpPr>
            <p:nvPr/>
          </p:nvSpPr>
          <p:spPr bwMode="gray">
            <a:xfrm>
              <a:off x="420237" y="1980402"/>
              <a:ext cx="2794442" cy="624192"/>
            </a:xfrm>
            <a:prstGeom prst="roundRect">
              <a:avLst>
                <a:gd name="adj" fmla="val 50000"/>
              </a:avLst>
            </a:prstGeom>
            <a:noFill/>
            <a:ln w="12700" algn="ctr">
              <a:solidFill>
                <a:schemeClr val="accent1">
                  <a:lumMod val="75000"/>
                </a:schemeClr>
              </a:solidFill>
              <a:round/>
              <a:headEnd/>
              <a:tailEnd/>
            </a:ln>
            <a:effectLst/>
          </p:spPr>
          <p:txBody>
            <a:bodyPr wrap="none" anchor="ctr"/>
            <a:lstStyle/>
            <a:p>
              <a:pPr marR="0" lvl="0" indent="0" algn="ctr" fontAlgn="auto">
                <a:lnSpc>
                  <a:spcPct val="100000"/>
                </a:lnSpc>
                <a:spcBef>
                  <a:spcPct val="20000"/>
                </a:spcBef>
                <a:spcAft>
                  <a:spcPts val="0"/>
                </a:spcAft>
                <a:buClr>
                  <a:schemeClr val="accent1"/>
                </a:buClr>
                <a:buSzPct val="70000"/>
                <a:buFont typeface="Wingdings 2"/>
                <a:buNone/>
                <a:tabLst/>
                <a:defRPr/>
              </a:pPr>
              <a:r>
                <a:rPr lang="fa-IR" b="1" dirty="0" smtClean="0">
                  <a:cs typeface="B Nazanin" pitchFamily="2" charset="-78"/>
                </a:rPr>
                <a:t>آموزشي</a:t>
              </a:r>
            </a:p>
            <a:p>
              <a:pPr marR="0" lvl="0" indent="0" algn="ctr" fontAlgn="auto">
                <a:lnSpc>
                  <a:spcPct val="100000"/>
                </a:lnSpc>
                <a:spcBef>
                  <a:spcPct val="20000"/>
                </a:spcBef>
                <a:spcAft>
                  <a:spcPts val="0"/>
                </a:spcAft>
                <a:buClr>
                  <a:schemeClr val="accent1"/>
                </a:buClr>
                <a:buSzPct val="70000"/>
                <a:buFont typeface="Wingdings 2"/>
                <a:buNone/>
                <a:tabLst/>
                <a:defRPr/>
              </a:pPr>
              <a:r>
                <a:rPr lang="fa-IR" b="1" dirty="0" smtClean="0">
                  <a:cs typeface="B Nazanin" pitchFamily="2" charset="-78"/>
                </a:rPr>
                <a:t>محققين و دانشجويان</a:t>
              </a:r>
              <a:endParaRPr lang="fa-IR" b="1" dirty="0">
                <a:cs typeface="B Nazanin" pitchFamily="2" charset="-78"/>
              </a:endParaRPr>
            </a:p>
          </p:txBody>
        </p:sp>
        <p:grpSp>
          <p:nvGrpSpPr>
            <p:cNvPr id="82" name="Group 82"/>
            <p:cNvGrpSpPr>
              <a:grpSpLocks/>
            </p:cNvGrpSpPr>
            <p:nvPr/>
          </p:nvGrpSpPr>
          <p:grpSpPr bwMode="auto">
            <a:xfrm>
              <a:off x="66348" y="1976431"/>
              <a:ext cx="648000" cy="648000"/>
              <a:chOff x="2078" y="1680"/>
              <a:chExt cx="1615" cy="1615"/>
            </a:xfrm>
          </p:grpSpPr>
          <p:sp>
            <p:nvSpPr>
              <p:cNvPr id="83" name="Oval 82"/>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fa-IR"/>
              </a:p>
            </p:txBody>
          </p:sp>
          <p:sp>
            <p:nvSpPr>
              <p:cNvPr id="84" name="Oval 83"/>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fa-IR"/>
              </a:p>
            </p:txBody>
          </p:sp>
          <p:sp>
            <p:nvSpPr>
              <p:cNvPr id="85" name="Oval 84"/>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fa-IR"/>
              </a:p>
            </p:txBody>
          </p:sp>
          <p:sp>
            <p:nvSpPr>
              <p:cNvPr id="86" name="Oval 85"/>
              <p:cNvSpPr>
                <a:spLocks noChangeArrowheads="1"/>
              </p:cNvSpPr>
              <p:nvPr/>
            </p:nvSpPr>
            <p:spPr bwMode="gray">
              <a:xfrm>
                <a:off x="2254" y="1856"/>
                <a:ext cx="1262" cy="1264"/>
              </a:xfrm>
              <a:prstGeom prst="ellipse">
                <a:avLst/>
              </a:prstGeom>
              <a:gradFill rotWithShape="1">
                <a:gsLst>
                  <a:gs pos="0">
                    <a:srgbClr val="48BE67">
                      <a:gamma/>
                      <a:shade val="0"/>
                      <a:invGamma/>
                    </a:srgbClr>
                  </a:gs>
                  <a:gs pos="100000">
                    <a:srgbClr val="48BE67"/>
                  </a:gs>
                </a:gsLst>
                <a:lin ang="2700000" scaled="1"/>
              </a:gradFill>
              <a:ln w="38100" algn="ctr">
                <a:noFill/>
                <a:round/>
                <a:headEnd/>
                <a:tailEnd/>
              </a:ln>
              <a:effectLst/>
            </p:spPr>
            <p:txBody>
              <a:bodyPr wrap="none" anchor="ctr">
                <a:spAutoFit/>
              </a:bodyPr>
              <a:lstStyle/>
              <a:p>
                <a:endParaRPr lang="fa-IR"/>
              </a:p>
            </p:txBody>
          </p:sp>
          <p:sp>
            <p:nvSpPr>
              <p:cNvPr id="87" name="Oval 86"/>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fa-IR"/>
              </a:p>
            </p:txBody>
          </p:sp>
          <p:sp>
            <p:nvSpPr>
              <p:cNvPr id="88" name="Oval 87"/>
              <p:cNvSpPr>
                <a:spLocks noChangeArrowheads="1"/>
              </p:cNvSpPr>
              <p:nvPr/>
            </p:nvSpPr>
            <p:spPr bwMode="gray">
              <a:xfrm>
                <a:off x="2337" y="1939"/>
                <a:ext cx="1096" cy="1098"/>
              </a:xfrm>
              <a:prstGeom prst="ellipse">
                <a:avLst/>
              </a:prstGeom>
              <a:gradFill rotWithShape="1">
                <a:gsLst>
                  <a:gs pos="0">
                    <a:srgbClr val="48BE67"/>
                  </a:gs>
                  <a:gs pos="100000">
                    <a:srgbClr val="48BE67">
                      <a:gamma/>
                      <a:shade val="48627"/>
                      <a:invGamma/>
                    </a:srgbClr>
                  </a:gs>
                </a:gsLst>
                <a:lin ang="2700000" scaled="1"/>
              </a:gradFill>
              <a:ln w="38100" algn="ctr">
                <a:noFill/>
                <a:round/>
                <a:headEnd/>
                <a:tailEnd/>
              </a:ln>
              <a:effectLst/>
            </p:spPr>
            <p:txBody>
              <a:bodyPr anchor="ctr">
                <a:spAutoFit/>
              </a:bodyPr>
              <a:lstStyle/>
              <a:p>
                <a:endParaRPr lang="fa-IR"/>
              </a:p>
            </p:txBody>
          </p:sp>
        </p:grpSp>
      </p:grpSp>
    </p:spTree>
    <p:extLst>
      <p:ext uri="{BB962C8B-B14F-4D97-AF65-F5344CB8AC3E}">
        <p14:creationId xmlns="" xmlns:p14="http://schemas.microsoft.com/office/powerpoint/2007/7/12/main" val="4277444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indefinite"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26" presetClass="emph" presetSubtype="0" fill="hold" nodeType="withEffect">
                                  <p:stCondLst>
                                    <p:cond delay="5000"/>
                                  </p:stCondLst>
                                  <p:childTnLst>
                                    <p:animEffect transition="out" filter="fade">
                                      <p:cBhvr>
                                        <p:cTn id="9" dur="1000" tmFilter="0, 0; .2, .5; .8, .5; 1, 0"/>
                                        <p:tgtEl>
                                          <p:spTgt spid="3074"/>
                                        </p:tgtEl>
                                      </p:cBhvr>
                                    </p:animEffect>
                                    <p:animScale>
                                      <p:cBhvr>
                                        <p:cTn id="10" dur="500" autoRev="1" fill="hold"/>
                                        <p:tgtEl>
                                          <p:spTgt spid="3074"/>
                                        </p:tgtEl>
                                      </p:cBhvr>
                                      <p:by x="105000" y="105000"/>
                                    </p:animScale>
                                  </p:childTnLst>
                                </p:cTn>
                              </p:par>
                              <p:par>
                                <p:cTn id="11" presetID="10" presetClass="entr" presetSubtype="0" repeatCount="3000" fill="hold" nodeType="withEffect">
                                  <p:stCondLst>
                                    <p:cond delay="30000"/>
                                  </p:stCondLst>
                                  <p:childTnLst>
                                    <p:set>
                                      <p:cBhvr>
                                        <p:cTn id="12" dur="1" fill="hold">
                                          <p:stCondLst>
                                            <p:cond delay="0"/>
                                          </p:stCondLst>
                                        </p:cTn>
                                        <p:tgtEl>
                                          <p:spTgt spid="80"/>
                                        </p:tgtEl>
                                        <p:attrNameLst>
                                          <p:attrName>style.visibility</p:attrName>
                                        </p:attrNameLst>
                                      </p:cBhvr>
                                      <p:to>
                                        <p:strVal val="visible"/>
                                      </p:to>
                                    </p:set>
                                    <p:animEffect transition="in" filter="fade">
                                      <p:cBhvr>
                                        <p:cTn id="13" dur="20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540267"/>
            <a:ext cx="8929718" cy="4832092"/>
          </a:xfrm>
          <a:prstGeom prst="rect">
            <a:avLst/>
          </a:prstGeom>
        </p:spPr>
        <p:txBody>
          <a:bodyPr wrap="square">
            <a:spAutoFit/>
          </a:bodyPr>
          <a:lstStyle/>
          <a:p>
            <a:pPr algn="r" rtl="1"/>
            <a:endParaRPr lang="fa-IR" b="1" dirty="0" smtClean="0">
              <a:cs typeface="B Nazanin" pitchFamily="2" charset="-78"/>
            </a:endParaRPr>
          </a:p>
          <a:p>
            <a:pPr algn="r" rtl="1"/>
            <a:endParaRPr lang="fa-IR" b="1" dirty="0" smtClean="0">
              <a:cs typeface="B Nazanin" pitchFamily="2" charset="-78"/>
            </a:endParaRPr>
          </a:p>
          <a:p>
            <a:pPr algn="r" rtl="1"/>
            <a:endParaRPr lang="fa-IR" b="1" dirty="0" smtClean="0">
              <a:cs typeface="B Nazanin" pitchFamily="2" charset="-78"/>
            </a:endParaRPr>
          </a:p>
          <a:p>
            <a:pPr algn="r" rtl="1"/>
            <a:r>
              <a:rPr lang="fa-IR" sz="2200" b="1" dirty="0" smtClean="0">
                <a:cs typeface="B Nazanin" pitchFamily="2" charset="-78"/>
              </a:rPr>
              <a:t>شخصي به نام رميله از اميرالمؤمنين علي (ع) نقل كرده‌است كه ايشان چنين فرمودند:</a:t>
            </a:r>
            <a:endParaRPr lang="en-US" sz="2200" dirty="0" smtClean="0">
              <a:cs typeface="B Nazanin" pitchFamily="2" charset="-78"/>
            </a:endParaRPr>
          </a:p>
          <a:p>
            <a:pPr algn="ctr" rtl="1"/>
            <a:r>
              <a:rPr lang="fa-IR" b="1" dirty="0" smtClean="0"/>
              <a:t> </a:t>
            </a:r>
          </a:p>
          <a:p>
            <a:pPr algn="ctr" rtl="1"/>
            <a:endParaRPr lang="en-US" dirty="0" smtClean="0"/>
          </a:p>
          <a:p>
            <a:pPr algn="ctr" rtl="1"/>
            <a:r>
              <a:rPr lang="fa-IR" b="1" dirty="0" smtClean="0"/>
              <a:t> </a:t>
            </a:r>
            <a:r>
              <a:rPr lang="fa-IR" sz="2800" b="1" dirty="0" smtClean="0">
                <a:cs typeface="Traditional Arabic" pitchFamily="2" charset="-78"/>
              </a:rPr>
              <a:t>يَا رُمَيْلَةُ لَيْسَ مِنْ مُؤْمِنٍ يَمْرَضُ إِلَّا مَرِضْنَا بِمَرَضِهِ وَ لَا يَحْزَنُ إِلَّا حَزِنَّا بِحُزْنِهِ وَ لَا يَدْعُو إِلَّا أَمَّنَّا لِدُعَائِهِ وَ لَا يَسْكُتُ إِلَّا دَعَوْنَا لَهُ</a:t>
            </a:r>
          </a:p>
          <a:p>
            <a:pPr algn="ctr" rtl="1"/>
            <a:r>
              <a:rPr lang="fa-IR" sz="2000" b="1" dirty="0" smtClean="0">
                <a:cs typeface="Traditional Arabic" pitchFamily="2" charset="-78"/>
              </a:rPr>
              <a:t>                                                                                         بحارالانوار ج53 ص 174 باب 31</a:t>
            </a:r>
          </a:p>
          <a:p>
            <a:pPr algn="ctr" rtl="1"/>
            <a:endParaRPr lang="fa-IR" sz="2800" b="1" dirty="0" smtClean="0">
              <a:cs typeface="Traditional Arabic" pitchFamily="2" charset="-78"/>
            </a:endParaRPr>
          </a:p>
          <a:p>
            <a:pPr algn="ctr" rtl="1"/>
            <a:r>
              <a:rPr lang="fa-IR" sz="2400" b="1" dirty="0" smtClean="0">
                <a:cs typeface="B Nazanin" pitchFamily="2" charset="-78"/>
              </a:rPr>
              <a:t>اي رميله هيچ مومني بيمار نمي‌شود مگر آنكه ما هم به بيماري او بيمار مي‌شويم و غمگين نمي‌گردد جز آنكه ما هم محزون مي‌شويم. دعايي نمي‌كند مگر آنكه ما هم آمين مي‌گوييم و ساكت نمي‌گردد جز آنكه ما دعايش مي‌كنيم.</a:t>
            </a:r>
            <a:endParaRPr lang="en-US" sz="2400" dirty="0" smtClean="0">
              <a:cs typeface="B Nazanin" pitchFamily="2" charset="-78"/>
            </a:endParaRPr>
          </a:p>
          <a:p>
            <a:pPr algn="just" rtl="1"/>
            <a:endParaRPr lang="en-US" b="1" dirty="0" smtClean="0">
              <a:cs typeface="B Nazanin" pitchFamily="2" charset="-78"/>
            </a:endParaRPr>
          </a:p>
        </p:txBody>
      </p:sp>
      <p:grpSp>
        <p:nvGrpSpPr>
          <p:cNvPr id="2" name="Group 6"/>
          <p:cNvGrpSpPr/>
          <p:nvPr/>
        </p:nvGrpSpPr>
        <p:grpSpPr>
          <a:xfrm>
            <a:off x="3471831" y="285728"/>
            <a:ext cx="5957953" cy="1938992"/>
            <a:chOff x="3471831" y="285728"/>
            <a:chExt cx="5957953" cy="1938992"/>
          </a:xfrm>
        </p:grpSpPr>
        <p:grpSp>
          <p:nvGrpSpPr>
            <p:cNvPr id="3" name="Group 159"/>
            <p:cNvGrpSpPr/>
            <p:nvPr/>
          </p:nvGrpSpPr>
          <p:grpSpPr>
            <a:xfrm>
              <a:off x="3471831" y="701608"/>
              <a:ext cx="5009781" cy="1296000"/>
              <a:chOff x="3471831" y="701608"/>
              <a:chExt cx="5009781" cy="1296000"/>
            </a:xfrm>
          </p:grpSpPr>
          <p:grpSp>
            <p:nvGrpSpPr>
              <p:cNvPr id="4" name="Group 317"/>
              <p:cNvGrpSpPr>
                <a:grpSpLocks/>
              </p:cNvGrpSpPr>
              <p:nvPr/>
            </p:nvGrpSpPr>
            <p:grpSpPr bwMode="auto">
              <a:xfrm rot="10800031" flipV="1">
                <a:off x="3471831" y="1331484"/>
                <a:ext cx="4058967" cy="596050"/>
                <a:chOff x="2290" y="3030"/>
                <a:chExt cx="1832" cy="408"/>
              </a:xfrm>
            </p:grpSpPr>
            <p:sp>
              <p:nvSpPr>
                <p:cNvPr id="25" name="Freeform 24"/>
                <p:cNvSpPr>
                  <a:spLocks/>
                </p:cNvSpPr>
                <p:nvPr/>
              </p:nvSpPr>
              <p:spPr bwMode="gray">
                <a:xfrm>
                  <a:off x="2290" y="3030"/>
                  <a:ext cx="1832" cy="408"/>
                </a:xfrm>
                <a:custGeom>
                  <a:avLst/>
                  <a:gdLst/>
                  <a:ahLst/>
                  <a:cxnLst>
                    <a:cxn ang="0">
                      <a:pos x="1832" y="32"/>
                    </a:cxn>
                    <a:cxn ang="0">
                      <a:pos x="1830" y="66"/>
                    </a:cxn>
                    <a:cxn ang="0">
                      <a:pos x="1814" y="128"/>
                    </a:cxn>
                    <a:cxn ang="0">
                      <a:pos x="1788" y="188"/>
                    </a:cxn>
                    <a:cxn ang="0">
                      <a:pos x="1754" y="240"/>
                    </a:cxn>
                    <a:cxn ang="0">
                      <a:pos x="1712" y="288"/>
                    </a:cxn>
                    <a:cxn ang="0">
                      <a:pos x="1664" y="330"/>
                    </a:cxn>
                    <a:cxn ang="0">
                      <a:pos x="1610" y="362"/>
                    </a:cxn>
                    <a:cxn ang="0">
                      <a:pos x="1550" y="388"/>
                    </a:cxn>
                    <a:cxn ang="0">
                      <a:pos x="1486" y="402"/>
                    </a:cxn>
                    <a:cxn ang="0">
                      <a:pos x="1418" y="408"/>
                    </a:cxn>
                    <a:cxn ang="0">
                      <a:pos x="0" y="408"/>
                    </a:cxn>
                    <a:cxn ang="0">
                      <a:pos x="0" y="0"/>
                    </a:cxn>
                    <a:cxn ang="0">
                      <a:pos x="1832" y="0"/>
                    </a:cxn>
                    <a:cxn ang="0">
                      <a:pos x="1832" y="32"/>
                    </a:cxn>
                    <a:cxn ang="0">
                      <a:pos x="1832" y="32"/>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lnTo>
                        <a:pt x="1832" y="32"/>
                      </a:lnTo>
                      <a:close/>
                    </a:path>
                  </a:pathLst>
                </a:custGeom>
                <a:solidFill>
                  <a:srgbClr val="608788"/>
                </a:solidFill>
                <a:ln w="0">
                  <a:noFill/>
                  <a:prstDash val="solid"/>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sp>
              <p:nvSpPr>
                <p:cNvPr id="26" name="Freeform 25"/>
                <p:cNvSpPr>
                  <a:spLocks/>
                </p:cNvSpPr>
                <p:nvPr/>
              </p:nvSpPr>
              <p:spPr bwMode="gray">
                <a:xfrm>
                  <a:off x="3810" y="3058"/>
                  <a:ext cx="288" cy="334"/>
                </a:xfrm>
                <a:custGeom>
                  <a:avLst/>
                  <a:gdLst/>
                  <a:ahLst/>
                  <a:cxnLst>
                    <a:cxn ang="0">
                      <a:pos x="288" y="0"/>
                    </a:cxn>
                    <a:cxn ang="0">
                      <a:pos x="284" y="52"/>
                    </a:cxn>
                    <a:cxn ang="0">
                      <a:pos x="272" y="98"/>
                    </a:cxn>
                    <a:cxn ang="0">
                      <a:pos x="254" y="140"/>
                    </a:cxn>
                    <a:cxn ang="0">
                      <a:pos x="230" y="176"/>
                    </a:cxn>
                    <a:cxn ang="0">
                      <a:pos x="204" y="208"/>
                    </a:cxn>
                    <a:cxn ang="0">
                      <a:pos x="174" y="238"/>
                    </a:cxn>
                    <a:cxn ang="0">
                      <a:pos x="144" y="262"/>
                    </a:cxn>
                    <a:cxn ang="0">
                      <a:pos x="112" y="282"/>
                    </a:cxn>
                    <a:cxn ang="0">
                      <a:pos x="84" y="298"/>
                    </a:cxn>
                    <a:cxn ang="0">
                      <a:pos x="56" y="312"/>
                    </a:cxn>
                    <a:cxn ang="0">
                      <a:pos x="34" y="322"/>
                    </a:cxn>
                    <a:cxn ang="0">
                      <a:pos x="16" y="328"/>
                    </a:cxn>
                    <a:cxn ang="0">
                      <a:pos x="4" y="332"/>
                    </a:cxn>
                    <a:cxn ang="0">
                      <a:pos x="0" y="334"/>
                    </a:cxn>
                    <a:cxn ang="0">
                      <a:pos x="4" y="332"/>
                    </a:cxn>
                    <a:cxn ang="0">
                      <a:pos x="16" y="326"/>
                    </a:cxn>
                    <a:cxn ang="0">
                      <a:pos x="34" y="318"/>
                    </a:cxn>
                    <a:cxn ang="0">
                      <a:pos x="56" y="304"/>
                    </a:cxn>
                    <a:cxn ang="0">
                      <a:pos x="84" y="288"/>
                    </a:cxn>
                    <a:cxn ang="0">
                      <a:pos x="112" y="266"/>
                    </a:cxn>
                    <a:cxn ang="0">
                      <a:pos x="142" y="242"/>
                    </a:cxn>
                    <a:cxn ang="0">
                      <a:pos x="170" y="212"/>
                    </a:cxn>
                    <a:cxn ang="0">
                      <a:pos x="196" y="180"/>
                    </a:cxn>
                    <a:cxn ang="0">
                      <a:pos x="220" y="142"/>
                    </a:cxn>
                    <a:cxn ang="0">
                      <a:pos x="238" y="100"/>
                    </a:cxn>
                    <a:cxn ang="0">
                      <a:pos x="250" y="54"/>
                    </a:cxn>
                    <a:cxn ang="0">
                      <a:pos x="254" y="2"/>
                    </a:cxn>
                    <a:cxn ang="0">
                      <a:pos x="288" y="0"/>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01"/>
                  </a:srgbClr>
                </a:solidFill>
                <a:ln w="0">
                  <a:noFill/>
                  <a:prstDash val="solid"/>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grpSp>
          <p:grpSp>
            <p:nvGrpSpPr>
              <p:cNvPr id="6" name="Group 318"/>
              <p:cNvGrpSpPr>
                <a:grpSpLocks/>
              </p:cNvGrpSpPr>
              <p:nvPr/>
            </p:nvGrpSpPr>
            <p:grpSpPr bwMode="auto">
              <a:xfrm rot="10800031">
                <a:off x="3856152" y="786071"/>
                <a:ext cx="3674652" cy="555265"/>
                <a:chOff x="2290" y="3030"/>
                <a:chExt cx="1832" cy="408"/>
              </a:xfrm>
            </p:grpSpPr>
            <p:sp>
              <p:nvSpPr>
                <p:cNvPr id="23" name="Freeform 22"/>
                <p:cNvSpPr>
                  <a:spLocks/>
                </p:cNvSpPr>
                <p:nvPr/>
              </p:nvSpPr>
              <p:spPr bwMode="gray">
                <a:xfrm>
                  <a:off x="2290" y="3030"/>
                  <a:ext cx="1832" cy="408"/>
                </a:xfrm>
                <a:custGeom>
                  <a:avLst/>
                  <a:gdLst/>
                  <a:ahLst/>
                  <a:cxnLst>
                    <a:cxn ang="0">
                      <a:pos x="1832" y="32"/>
                    </a:cxn>
                    <a:cxn ang="0">
                      <a:pos x="1830" y="66"/>
                    </a:cxn>
                    <a:cxn ang="0">
                      <a:pos x="1814" y="128"/>
                    </a:cxn>
                    <a:cxn ang="0">
                      <a:pos x="1788" y="188"/>
                    </a:cxn>
                    <a:cxn ang="0">
                      <a:pos x="1754" y="240"/>
                    </a:cxn>
                    <a:cxn ang="0">
                      <a:pos x="1712" y="288"/>
                    </a:cxn>
                    <a:cxn ang="0">
                      <a:pos x="1664" y="330"/>
                    </a:cxn>
                    <a:cxn ang="0">
                      <a:pos x="1610" y="362"/>
                    </a:cxn>
                    <a:cxn ang="0">
                      <a:pos x="1550" y="388"/>
                    </a:cxn>
                    <a:cxn ang="0">
                      <a:pos x="1486" y="402"/>
                    </a:cxn>
                    <a:cxn ang="0">
                      <a:pos x="1418" y="408"/>
                    </a:cxn>
                    <a:cxn ang="0">
                      <a:pos x="0" y="408"/>
                    </a:cxn>
                    <a:cxn ang="0">
                      <a:pos x="0" y="0"/>
                    </a:cxn>
                    <a:cxn ang="0">
                      <a:pos x="1832" y="0"/>
                    </a:cxn>
                    <a:cxn ang="0">
                      <a:pos x="1832" y="32"/>
                    </a:cxn>
                    <a:cxn ang="0">
                      <a:pos x="1832" y="32"/>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lnTo>
                        <a:pt x="1832" y="32"/>
                      </a:lnTo>
                      <a:close/>
                    </a:path>
                  </a:pathLst>
                </a:custGeom>
                <a:solidFill>
                  <a:srgbClr val="98B5B6"/>
                </a:solidFill>
                <a:ln w="0">
                  <a:noFill/>
                  <a:prstDash val="solid"/>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sp>
              <p:nvSpPr>
                <p:cNvPr id="24" name="Freeform 23"/>
                <p:cNvSpPr>
                  <a:spLocks/>
                </p:cNvSpPr>
                <p:nvPr/>
              </p:nvSpPr>
              <p:spPr bwMode="gray">
                <a:xfrm>
                  <a:off x="3810" y="3058"/>
                  <a:ext cx="288" cy="334"/>
                </a:xfrm>
                <a:custGeom>
                  <a:avLst/>
                  <a:gdLst/>
                  <a:ahLst/>
                  <a:cxnLst>
                    <a:cxn ang="0">
                      <a:pos x="288" y="0"/>
                    </a:cxn>
                    <a:cxn ang="0">
                      <a:pos x="284" y="52"/>
                    </a:cxn>
                    <a:cxn ang="0">
                      <a:pos x="272" y="98"/>
                    </a:cxn>
                    <a:cxn ang="0">
                      <a:pos x="254" y="140"/>
                    </a:cxn>
                    <a:cxn ang="0">
                      <a:pos x="230" y="176"/>
                    </a:cxn>
                    <a:cxn ang="0">
                      <a:pos x="204" y="208"/>
                    </a:cxn>
                    <a:cxn ang="0">
                      <a:pos x="174" y="238"/>
                    </a:cxn>
                    <a:cxn ang="0">
                      <a:pos x="144" y="262"/>
                    </a:cxn>
                    <a:cxn ang="0">
                      <a:pos x="112" y="282"/>
                    </a:cxn>
                    <a:cxn ang="0">
                      <a:pos x="84" y="298"/>
                    </a:cxn>
                    <a:cxn ang="0">
                      <a:pos x="56" y="312"/>
                    </a:cxn>
                    <a:cxn ang="0">
                      <a:pos x="34" y="322"/>
                    </a:cxn>
                    <a:cxn ang="0">
                      <a:pos x="16" y="328"/>
                    </a:cxn>
                    <a:cxn ang="0">
                      <a:pos x="4" y="332"/>
                    </a:cxn>
                    <a:cxn ang="0">
                      <a:pos x="0" y="334"/>
                    </a:cxn>
                    <a:cxn ang="0">
                      <a:pos x="4" y="332"/>
                    </a:cxn>
                    <a:cxn ang="0">
                      <a:pos x="16" y="326"/>
                    </a:cxn>
                    <a:cxn ang="0">
                      <a:pos x="34" y="318"/>
                    </a:cxn>
                    <a:cxn ang="0">
                      <a:pos x="56" y="304"/>
                    </a:cxn>
                    <a:cxn ang="0">
                      <a:pos x="84" y="288"/>
                    </a:cxn>
                    <a:cxn ang="0">
                      <a:pos x="112" y="266"/>
                    </a:cxn>
                    <a:cxn ang="0">
                      <a:pos x="142" y="242"/>
                    </a:cxn>
                    <a:cxn ang="0">
                      <a:pos x="170" y="212"/>
                    </a:cxn>
                    <a:cxn ang="0">
                      <a:pos x="196" y="180"/>
                    </a:cxn>
                    <a:cxn ang="0">
                      <a:pos x="220" y="142"/>
                    </a:cxn>
                    <a:cxn ang="0">
                      <a:pos x="238" y="100"/>
                    </a:cxn>
                    <a:cxn ang="0">
                      <a:pos x="250" y="54"/>
                    </a:cxn>
                    <a:cxn ang="0">
                      <a:pos x="254" y="2"/>
                    </a:cxn>
                    <a:cxn ang="0">
                      <a:pos x="288" y="0"/>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01"/>
                  </a:srgbClr>
                </a:solidFill>
                <a:ln w="0">
                  <a:noFill/>
                  <a:prstDash val="solid"/>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grpSp>
          <p:grpSp>
            <p:nvGrpSpPr>
              <p:cNvPr id="7" name="Group 305"/>
              <p:cNvGrpSpPr>
                <a:grpSpLocks/>
              </p:cNvGrpSpPr>
              <p:nvPr/>
            </p:nvGrpSpPr>
            <p:grpSpPr bwMode="auto">
              <a:xfrm rot="14677098" flipV="1">
                <a:off x="7185612" y="701608"/>
                <a:ext cx="1296000" cy="1296000"/>
                <a:chOff x="2789" y="1625"/>
                <a:chExt cx="907" cy="907"/>
              </a:xfrm>
            </p:grpSpPr>
            <p:sp>
              <p:nvSpPr>
                <p:cNvPr id="13" name="Oval 12"/>
                <p:cNvSpPr>
                  <a:spLocks noChangeArrowheads="1"/>
                </p:cNvSpPr>
                <p:nvPr/>
              </p:nvSpPr>
              <p:spPr bwMode="gray">
                <a:xfrm>
                  <a:off x="2789" y="1625"/>
                  <a:ext cx="907" cy="907"/>
                </a:xfrm>
                <a:prstGeom prst="ellipse">
                  <a:avLst/>
                </a:prstGeom>
                <a:gradFill rotWithShape="1">
                  <a:gsLst>
                    <a:gs pos="0">
                      <a:srgbClr val="83A6A7">
                        <a:gamma/>
                        <a:tint val="0"/>
                        <a:invGamma/>
                      </a:srgbClr>
                    </a:gs>
                    <a:gs pos="50000">
                      <a:srgbClr val="83A6A7"/>
                    </a:gs>
                    <a:gs pos="100000">
                      <a:srgbClr val="83A6A7">
                        <a:gamma/>
                        <a:tint val="0"/>
                        <a:invGamma/>
                      </a:srgbClr>
                    </a:gs>
                  </a:gsLst>
                  <a:lin ang="2700000" scaled="1"/>
                </a:gradFill>
                <a:ln w="38100" algn="ctr">
                  <a:noFill/>
                  <a:round/>
                  <a:headEnd/>
                  <a:tailEnd/>
                </a:ln>
                <a:effectLst/>
              </p:spPr>
              <p:txBody>
                <a:bodyPr wrap="none" anchor="ct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sp>
              <p:nvSpPr>
                <p:cNvPr id="14" name="Oval 13"/>
                <p:cNvSpPr>
                  <a:spLocks noChangeArrowheads="1"/>
                </p:cNvSpPr>
                <p:nvPr/>
              </p:nvSpPr>
              <p:spPr bwMode="gray">
                <a:xfrm>
                  <a:off x="2789" y="1625"/>
                  <a:ext cx="907" cy="907"/>
                </a:xfrm>
                <a:prstGeom prst="ellipse">
                  <a:avLst/>
                </a:prstGeom>
                <a:gradFill rotWithShape="1">
                  <a:gsLst>
                    <a:gs pos="0">
                      <a:srgbClr val="83A6A7">
                        <a:alpha val="32001"/>
                      </a:srgbClr>
                    </a:gs>
                    <a:gs pos="100000">
                      <a:srgbClr val="83A6A7">
                        <a:gamma/>
                        <a:shade val="0"/>
                        <a:invGamma/>
                        <a:alpha val="89999"/>
                      </a:srgbClr>
                    </a:gs>
                  </a:gsLst>
                  <a:lin ang="2700000" scaled="1"/>
                </a:gradFill>
                <a:ln w="38100" algn="ctr">
                  <a:noFill/>
                  <a:round/>
                  <a:headEnd/>
                  <a:tailEnd/>
                </a:ln>
                <a:effectLst/>
              </p:spPr>
              <p:txBody>
                <a:bodyPr wrap="none" anchor="ct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sp>
              <p:nvSpPr>
                <p:cNvPr id="15" name="Oval 14"/>
                <p:cNvSpPr>
                  <a:spLocks noChangeArrowheads="1"/>
                </p:cNvSpPr>
                <p:nvPr/>
              </p:nvSpPr>
              <p:spPr bwMode="gray">
                <a:xfrm>
                  <a:off x="2849" y="1684"/>
                  <a:ext cx="787" cy="788"/>
                </a:xfrm>
                <a:prstGeom prst="ellipse">
                  <a:avLst/>
                </a:prstGeom>
                <a:gradFill rotWithShape="1">
                  <a:gsLst>
                    <a:gs pos="0">
                      <a:srgbClr val="83A6A7">
                        <a:gamma/>
                        <a:shade val="54118"/>
                        <a:invGamma/>
                      </a:srgbClr>
                    </a:gs>
                    <a:gs pos="50000">
                      <a:srgbClr val="83A6A7"/>
                    </a:gs>
                    <a:gs pos="100000">
                      <a:srgbClr val="83A6A7">
                        <a:gamma/>
                        <a:shade val="54118"/>
                        <a:invGamma/>
                      </a:srgbClr>
                    </a:gs>
                  </a:gsLst>
                  <a:lin ang="18900000" scaled="1"/>
                </a:gradFill>
                <a:ln w="38100" algn="ctr">
                  <a:noFill/>
                  <a:round/>
                  <a:headEnd/>
                  <a:tailEnd/>
                </a:ln>
                <a:effectLst/>
              </p:spPr>
              <p:txBody>
                <a:bodyPr anchor="ct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sp>
              <p:nvSpPr>
                <p:cNvPr id="16" name="Oval 15"/>
                <p:cNvSpPr>
                  <a:spLocks noChangeArrowheads="1"/>
                </p:cNvSpPr>
                <p:nvPr/>
              </p:nvSpPr>
              <p:spPr bwMode="gray">
                <a:xfrm>
                  <a:off x="2849" y="1686"/>
                  <a:ext cx="787" cy="788"/>
                </a:xfrm>
                <a:prstGeom prst="ellipse">
                  <a:avLst/>
                </a:prstGeom>
                <a:gradFill rotWithShape="1">
                  <a:gsLst>
                    <a:gs pos="0">
                      <a:srgbClr val="83A6A7">
                        <a:gamma/>
                        <a:shade val="63529"/>
                        <a:invGamma/>
                      </a:srgbClr>
                    </a:gs>
                    <a:gs pos="100000">
                      <a:srgbClr val="83A6A7">
                        <a:alpha val="0"/>
                      </a:srgbClr>
                    </a:gs>
                  </a:gsLst>
                  <a:lin ang="2700000" scaled="1"/>
                </a:gradFill>
                <a:ln w="38100" algn="ctr">
                  <a:noFill/>
                  <a:round/>
                  <a:headEnd/>
                  <a:tailEnd/>
                </a:ln>
                <a:effectLst/>
              </p:spPr>
              <p:txBody>
                <a:bodyPr anchor="ct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sp>
              <p:nvSpPr>
                <p:cNvPr id="17" name="Oval 16"/>
                <p:cNvSpPr>
                  <a:spLocks noChangeArrowheads="1"/>
                </p:cNvSpPr>
                <p:nvPr/>
              </p:nvSpPr>
              <p:spPr bwMode="gray">
                <a:xfrm>
                  <a:off x="2888" y="1724"/>
                  <a:ext cx="709" cy="709"/>
                </a:xfrm>
                <a:prstGeom prst="ellipse">
                  <a:avLst/>
                </a:prstGeom>
                <a:solidFill>
                  <a:srgbClr val="000000"/>
                </a:solidFill>
                <a:ln w="38100" algn="ctr">
                  <a:noFill/>
                  <a:round/>
                  <a:headEnd/>
                  <a:tailEnd/>
                </a:ln>
                <a:effectLst/>
              </p:spPr>
              <p:txBody>
                <a:bodyPr anchor="ct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grpSp>
              <p:nvGrpSpPr>
                <p:cNvPr id="8" name="Group 312"/>
                <p:cNvGrpSpPr>
                  <a:grpSpLocks/>
                </p:cNvGrpSpPr>
                <p:nvPr/>
              </p:nvGrpSpPr>
              <p:grpSpPr bwMode="auto">
                <a:xfrm>
                  <a:off x="2899" y="1735"/>
                  <a:ext cx="687" cy="688"/>
                  <a:chOff x="4166" y="1706"/>
                  <a:chExt cx="1252" cy="1252"/>
                </a:xfrm>
              </p:grpSpPr>
              <p:sp>
                <p:nvSpPr>
                  <p:cNvPr id="19" name="Oval 18"/>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sp>
                <p:nvSpPr>
                  <p:cNvPr id="20" name="Oval 19"/>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sp>
                <p:nvSpPr>
                  <p:cNvPr id="21" name="Oval 20"/>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sp>
                <p:nvSpPr>
                  <p:cNvPr id="22" name="Oval 21"/>
                  <p:cNvSpPr>
                    <a:spLocks noChangeArrowheads="1"/>
                  </p:cNvSpPr>
                  <p:nvPr/>
                </p:nvSpPr>
                <p:spPr bwMode="gray">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grpSp>
          </p:grpSp>
        </p:grpSp>
        <p:sp>
          <p:nvSpPr>
            <p:cNvPr id="9" name="TextBox 8"/>
            <p:cNvSpPr txBox="1"/>
            <p:nvPr/>
          </p:nvSpPr>
          <p:spPr>
            <a:xfrm>
              <a:off x="5929322" y="285728"/>
              <a:ext cx="3500462" cy="1938992"/>
            </a:xfrm>
            <a:prstGeom prst="rect">
              <a:avLst/>
            </a:prstGeom>
            <a:noFill/>
          </p:spPr>
          <p:txBody>
            <a:bodyPr wrap="square" rtlCol="1">
              <a:spAutoFit/>
            </a:bodyPr>
            <a:lstStyle/>
            <a:p>
              <a:pPr lvl="3">
                <a:buFont typeface="Wingdings" pitchFamily="2" charset="2"/>
                <a:buChar char="ü"/>
              </a:pPr>
              <a:r>
                <a:rPr lang="en-US" sz="12000" dirty="0" smtClean="0">
                  <a:solidFill>
                    <a:srgbClr val="800000"/>
                  </a:solidFill>
                </a:rPr>
                <a:t>   </a:t>
              </a:r>
              <a:endParaRPr lang="fa-IR" sz="12000" dirty="0">
                <a:solidFill>
                  <a:srgbClr val="800000"/>
                </a:solidFill>
              </a:endParaRPr>
            </a:p>
          </p:txBody>
        </p:sp>
      </p:grpSp>
      <p:grpSp>
        <p:nvGrpSpPr>
          <p:cNvPr id="10" name="Group 152"/>
          <p:cNvGrpSpPr/>
          <p:nvPr/>
        </p:nvGrpSpPr>
        <p:grpSpPr>
          <a:xfrm>
            <a:off x="-285784" y="379182"/>
            <a:ext cx="9429784" cy="120860"/>
            <a:chOff x="-285784" y="379182"/>
            <a:chExt cx="9429784" cy="120860"/>
          </a:xfrm>
        </p:grpSpPr>
        <p:sp>
          <p:nvSpPr>
            <p:cNvPr id="28" name="Rectangle 27"/>
            <p:cNvSpPr>
              <a:spLocks noChangeArrowheads="1"/>
            </p:cNvSpPr>
            <p:nvPr/>
          </p:nvSpPr>
          <p:spPr bwMode="gray">
            <a:xfrm>
              <a:off x="-285784" y="379182"/>
              <a:ext cx="9429784" cy="55777"/>
            </a:xfrm>
            <a:prstGeom prst="rect">
              <a:avLst/>
            </a:prstGeom>
            <a:gradFill rotWithShape="1">
              <a:gsLst>
                <a:gs pos="0">
                  <a:srgbClr val="808080"/>
                </a:gs>
                <a:gs pos="100000">
                  <a:srgbClr val="808080">
                    <a:gamma/>
                    <a:tint val="15294"/>
                    <a:invGamma/>
                  </a:srgbClr>
                </a:gs>
              </a:gsLst>
              <a:lin ang="5400000" scaled="1"/>
            </a:gradFill>
            <a:ln w="9525" algn="ctr">
              <a:noFill/>
              <a:miter lim="800000"/>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sp>
          <p:nvSpPr>
            <p:cNvPr id="29" name="Rectangle 28"/>
            <p:cNvSpPr>
              <a:spLocks noChangeArrowheads="1"/>
            </p:cNvSpPr>
            <p:nvPr/>
          </p:nvSpPr>
          <p:spPr bwMode="gray">
            <a:xfrm>
              <a:off x="-285784" y="428603"/>
              <a:ext cx="9429784" cy="71439"/>
            </a:xfrm>
            <a:prstGeom prst="rect">
              <a:avLst/>
            </a:prstGeom>
            <a:gradFill rotWithShape="1">
              <a:gsLst>
                <a:gs pos="0">
                  <a:srgbClr val="5F5F5F">
                    <a:gamma/>
                    <a:tint val="30196"/>
                    <a:invGamma/>
                  </a:srgbClr>
                </a:gs>
                <a:gs pos="100000">
                  <a:srgbClr val="5F5F5F"/>
                </a:gs>
              </a:gsLst>
              <a:lin ang="5400000" scaled="1"/>
            </a:gradFill>
            <a:ln w="9525" algn="ctr">
              <a:noFill/>
              <a:miter lim="800000"/>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grpSp>
      <p:sp>
        <p:nvSpPr>
          <p:cNvPr id="30" name="Rectangle 29"/>
          <p:cNvSpPr/>
          <p:nvPr/>
        </p:nvSpPr>
        <p:spPr>
          <a:xfrm>
            <a:off x="4340432" y="967691"/>
            <a:ext cx="2694425" cy="646331"/>
          </a:xfrm>
          <a:prstGeom prst="rect">
            <a:avLst/>
          </a:prstGeom>
        </p:spPr>
        <p:txBody>
          <a:bodyPr wrap="square">
            <a:spAutoFit/>
          </a:bodyPr>
          <a:lstStyle/>
          <a:p>
            <a:pPr marL="0" marR="0" lvl="0" indent="0" algn="ctr" defTabSz="914400" rtl="1" eaLnBrk="1" fontAlgn="auto" latinLnBrk="0" hangingPunct="1">
              <a:lnSpc>
                <a:spcPct val="100000"/>
              </a:lnSpc>
              <a:spcBef>
                <a:spcPct val="20000"/>
              </a:spcBef>
              <a:spcAft>
                <a:spcPts val="0"/>
              </a:spcAft>
              <a:buClr>
                <a:schemeClr val="accent1"/>
              </a:buClr>
              <a:buSzPct val="70000"/>
              <a:buFont typeface="Wingdings 2"/>
              <a:buNone/>
              <a:tabLst/>
              <a:defRPr/>
            </a:pPr>
            <a:r>
              <a:rPr lang="fa-IR" sz="3600" dirty="0" smtClean="0">
                <a:solidFill>
                  <a:schemeClr val="bg1">
                    <a:lumMod val="95000"/>
                  </a:schemeClr>
                </a:solidFill>
                <a:effectLst>
                  <a:outerShdw blurRad="38100" dist="38100" dir="2700000" algn="tl">
                    <a:srgbClr val="000000">
                      <a:alpha val="43137"/>
                    </a:srgbClr>
                  </a:outerShdw>
                </a:effectLst>
                <a:latin typeface="IranNastaliq" pitchFamily="18" charset="0"/>
                <a:cs typeface="IranNastaliq" pitchFamily="18" charset="0"/>
              </a:rPr>
              <a:t>حديث پاياني</a:t>
            </a:r>
            <a:endParaRPr lang="fa-IR" sz="3600" dirty="0">
              <a:solidFill>
                <a:schemeClr val="bg1">
                  <a:lumMod val="95000"/>
                </a:schemeClr>
              </a:solidFill>
              <a:effectLst>
                <a:outerShdw blurRad="38100" dist="38100" dir="2700000" algn="tl">
                  <a:srgbClr val="000000">
                    <a:alpha val="43137"/>
                  </a:srgbClr>
                </a:outerShdw>
              </a:effectLst>
              <a:latin typeface="IranNastaliq" pitchFamily="18" charset="0"/>
              <a:cs typeface="IranNastaliq" pitchFamily="18" charset="0"/>
            </a:endParaRPr>
          </a:p>
        </p:txBody>
      </p:sp>
      <p:grpSp>
        <p:nvGrpSpPr>
          <p:cNvPr id="11" name="Group 30"/>
          <p:cNvGrpSpPr/>
          <p:nvPr/>
        </p:nvGrpSpPr>
        <p:grpSpPr>
          <a:xfrm>
            <a:off x="3416908" y="6550819"/>
            <a:ext cx="2298100" cy="307181"/>
            <a:chOff x="4018563" y="3714752"/>
            <a:chExt cx="2298100" cy="307181"/>
          </a:xfrm>
        </p:grpSpPr>
        <p:grpSp>
          <p:nvGrpSpPr>
            <p:cNvPr id="12" name="Group 99"/>
            <p:cNvGrpSpPr>
              <a:grpSpLocks/>
            </p:cNvGrpSpPr>
            <p:nvPr/>
          </p:nvGrpSpPr>
          <p:grpSpPr bwMode="auto">
            <a:xfrm>
              <a:off x="6011863" y="3714752"/>
              <a:ext cx="304800" cy="304800"/>
              <a:chOff x="2078" y="1680"/>
              <a:chExt cx="1615" cy="1615"/>
            </a:xfrm>
          </p:grpSpPr>
          <p:sp>
            <p:nvSpPr>
              <p:cNvPr id="71" name="Oval 3"/>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fa-IR"/>
              </a:p>
            </p:txBody>
          </p:sp>
          <p:sp>
            <p:nvSpPr>
              <p:cNvPr id="72" name="Oval 4"/>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fa-IR"/>
              </a:p>
            </p:txBody>
          </p:sp>
          <p:sp>
            <p:nvSpPr>
              <p:cNvPr id="73" name="Oval 5"/>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fa-IR"/>
              </a:p>
            </p:txBody>
          </p:sp>
          <p:sp>
            <p:nvSpPr>
              <p:cNvPr id="74" name="Oval 6"/>
              <p:cNvSpPr>
                <a:spLocks noChangeArrowheads="1"/>
              </p:cNvSpPr>
              <p:nvPr/>
            </p:nvSpPr>
            <p:spPr bwMode="gray">
              <a:xfrm>
                <a:off x="2254" y="1856"/>
                <a:ext cx="1262" cy="1264"/>
              </a:xfrm>
              <a:prstGeom prst="ellipse">
                <a:avLst/>
              </a:prstGeom>
              <a:gradFill rotWithShape="1">
                <a:gsLst>
                  <a:gs pos="0">
                    <a:srgbClr val="48BE67">
                      <a:gamma/>
                      <a:shade val="0"/>
                      <a:invGamma/>
                    </a:srgbClr>
                  </a:gs>
                  <a:gs pos="100000">
                    <a:srgbClr val="48BE67"/>
                  </a:gs>
                </a:gsLst>
                <a:lin ang="2700000" scaled="1"/>
              </a:gradFill>
              <a:ln w="38100" algn="ctr">
                <a:noFill/>
                <a:round/>
                <a:headEnd/>
                <a:tailEnd/>
              </a:ln>
              <a:effectLst/>
            </p:spPr>
            <p:txBody>
              <a:bodyPr wrap="none" anchor="ctr">
                <a:spAutoFit/>
              </a:bodyPr>
              <a:lstStyle/>
              <a:p>
                <a:endParaRPr lang="fa-IR"/>
              </a:p>
            </p:txBody>
          </p:sp>
          <p:sp>
            <p:nvSpPr>
              <p:cNvPr id="75" name="Oval 7"/>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fa-IR"/>
              </a:p>
            </p:txBody>
          </p:sp>
          <p:sp>
            <p:nvSpPr>
              <p:cNvPr id="76" name="Oval 8"/>
              <p:cNvSpPr>
                <a:spLocks noChangeArrowheads="1"/>
              </p:cNvSpPr>
              <p:nvPr/>
            </p:nvSpPr>
            <p:spPr bwMode="gray">
              <a:xfrm>
                <a:off x="2337" y="1939"/>
                <a:ext cx="1096" cy="1098"/>
              </a:xfrm>
              <a:prstGeom prst="ellipse">
                <a:avLst/>
              </a:prstGeom>
              <a:gradFill rotWithShape="1">
                <a:gsLst>
                  <a:gs pos="0">
                    <a:srgbClr val="48BE67"/>
                  </a:gs>
                  <a:gs pos="100000">
                    <a:srgbClr val="48BE67">
                      <a:gamma/>
                      <a:shade val="48627"/>
                      <a:invGamma/>
                    </a:srgbClr>
                  </a:gs>
                </a:gsLst>
                <a:lin ang="2700000" scaled="1"/>
              </a:gradFill>
              <a:ln w="38100" algn="ctr">
                <a:noFill/>
                <a:round/>
                <a:headEnd/>
                <a:tailEnd/>
              </a:ln>
              <a:effectLst/>
            </p:spPr>
            <p:txBody>
              <a:bodyPr anchor="ctr">
                <a:spAutoFit/>
              </a:bodyPr>
              <a:lstStyle/>
              <a:p>
                <a:endParaRPr lang="fa-IR"/>
              </a:p>
            </p:txBody>
          </p:sp>
        </p:grpSp>
        <p:grpSp>
          <p:nvGrpSpPr>
            <p:cNvPr id="18" name="Group 49"/>
            <p:cNvGrpSpPr/>
            <p:nvPr/>
          </p:nvGrpSpPr>
          <p:grpSpPr>
            <a:xfrm>
              <a:off x="4018563" y="3715637"/>
              <a:ext cx="304800" cy="304800"/>
              <a:chOff x="7046779" y="4788265"/>
              <a:chExt cx="304800" cy="304800"/>
            </a:xfrm>
          </p:grpSpPr>
          <p:sp>
            <p:nvSpPr>
              <p:cNvPr id="67" name="Oval 66"/>
              <p:cNvSpPr>
                <a:spLocks noChangeArrowheads="1"/>
              </p:cNvSpPr>
              <p:nvPr/>
            </p:nvSpPr>
            <p:spPr bwMode="gray">
              <a:xfrm>
                <a:off x="7046779" y="4788265"/>
                <a:ext cx="304800" cy="304800"/>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fa-IR"/>
              </a:p>
            </p:txBody>
          </p:sp>
          <p:sp>
            <p:nvSpPr>
              <p:cNvPr id="68" name="Oval 67"/>
              <p:cNvSpPr>
                <a:spLocks noChangeArrowheads="1"/>
              </p:cNvSpPr>
              <p:nvPr/>
            </p:nvSpPr>
            <p:spPr bwMode="gray">
              <a:xfrm>
                <a:off x="7064142" y="4805439"/>
                <a:ext cx="269885" cy="269885"/>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fa-IR"/>
              </a:p>
            </p:txBody>
          </p:sp>
          <p:sp>
            <p:nvSpPr>
              <p:cNvPr id="69" name="Oval 68"/>
              <p:cNvSpPr>
                <a:spLocks noChangeArrowheads="1"/>
              </p:cNvSpPr>
              <p:nvPr/>
            </p:nvSpPr>
            <p:spPr bwMode="gray">
              <a:xfrm>
                <a:off x="7079996" y="4821482"/>
                <a:ext cx="238178" cy="238556"/>
              </a:xfrm>
              <a:prstGeom prst="ellipse">
                <a:avLst/>
              </a:prstGeo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2700000" scaled="1"/>
                <a:tileRect/>
              </a:gradFill>
              <a:ln w="38100" algn="ctr">
                <a:noFill/>
                <a:round/>
                <a:headEnd/>
                <a:tailEnd/>
              </a:ln>
              <a:effectLst/>
            </p:spPr>
            <p:txBody>
              <a:bodyPr wrap="none" anchor="ctr">
                <a:spAutoFit/>
              </a:bodyPr>
              <a:lstStyle/>
              <a:p>
                <a:endParaRPr lang="fa-IR"/>
              </a:p>
            </p:txBody>
          </p:sp>
          <p:sp>
            <p:nvSpPr>
              <p:cNvPr id="70" name="Oval 69"/>
              <p:cNvSpPr>
                <a:spLocks noChangeArrowheads="1"/>
              </p:cNvSpPr>
              <p:nvPr/>
            </p:nvSpPr>
            <p:spPr bwMode="gray">
              <a:xfrm>
                <a:off x="7095660" y="4837146"/>
                <a:ext cx="206849" cy="207226"/>
              </a:xfrm>
              <a:prstGeom prst="ellipse">
                <a:avLst/>
              </a:prstGeom>
              <a:gradFill flip="none" rotWithShape="1">
                <a:gsLst>
                  <a:gs pos="2600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0"/>
                <a:tileRect/>
              </a:gradFill>
              <a:ln w="38100" algn="ctr">
                <a:noFill/>
                <a:round/>
                <a:headEnd/>
                <a:tailEnd/>
              </a:ln>
              <a:effectLst/>
            </p:spPr>
            <p:txBody>
              <a:bodyPr anchor="ctr">
                <a:spAutoFit/>
              </a:bodyPr>
              <a:lstStyle/>
              <a:p>
                <a:endParaRPr lang="fa-IR"/>
              </a:p>
            </p:txBody>
          </p:sp>
        </p:grpSp>
        <p:grpSp>
          <p:nvGrpSpPr>
            <p:cNvPr id="27" name="Group 16"/>
            <p:cNvGrpSpPr/>
            <p:nvPr/>
          </p:nvGrpSpPr>
          <p:grpSpPr>
            <a:xfrm>
              <a:off x="5680989" y="3715483"/>
              <a:ext cx="304800" cy="304800"/>
              <a:chOff x="1813814" y="4264940"/>
              <a:chExt cx="381000" cy="381000"/>
            </a:xfrm>
          </p:grpSpPr>
          <p:sp>
            <p:nvSpPr>
              <p:cNvPr id="61" name="Oval 60"/>
              <p:cNvSpPr>
                <a:spLocks noChangeArrowheads="1"/>
              </p:cNvSpPr>
              <p:nvPr/>
            </p:nvSpPr>
            <p:spPr bwMode="gray">
              <a:xfrm>
                <a:off x="1813814" y="4264940"/>
                <a:ext cx="381000" cy="381000"/>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fa-IR"/>
              </a:p>
            </p:txBody>
          </p:sp>
          <p:sp>
            <p:nvSpPr>
              <p:cNvPr id="62" name="Oval 61"/>
              <p:cNvSpPr>
                <a:spLocks noChangeArrowheads="1"/>
              </p:cNvSpPr>
              <p:nvPr/>
            </p:nvSpPr>
            <p:spPr bwMode="gray">
              <a:xfrm>
                <a:off x="1835518" y="4286405"/>
                <a:ext cx="337356" cy="337356"/>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fa-IR"/>
              </a:p>
            </p:txBody>
          </p:sp>
          <p:sp>
            <p:nvSpPr>
              <p:cNvPr id="63" name="Oval 62"/>
              <p:cNvSpPr>
                <a:spLocks noChangeArrowheads="1"/>
              </p:cNvSpPr>
              <p:nvPr/>
            </p:nvSpPr>
            <p:spPr bwMode="gray">
              <a:xfrm>
                <a:off x="1855335" y="4306461"/>
                <a:ext cx="297723" cy="29819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fa-IR"/>
              </a:p>
            </p:txBody>
          </p:sp>
          <p:sp>
            <p:nvSpPr>
              <p:cNvPr id="64" name="Oval 63"/>
              <p:cNvSpPr>
                <a:spLocks noChangeArrowheads="1"/>
              </p:cNvSpPr>
              <p:nvPr/>
            </p:nvSpPr>
            <p:spPr bwMode="gray">
              <a:xfrm>
                <a:off x="1855335" y="4306461"/>
                <a:ext cx="297723" cy="298194"/>
              </a:xfrm>
              <a:prstGeom prst="ellipse">
                <a:avLst/>
              </a:prstGeom>
              <a:gradFill rotWithShape="1">
                <a:gsLst>
                  <a:gs pos="0">
                    <a:srgbClr val="8D67E1">
                      <a:gamma/>
                      <a:shade val="0"/>
                      <a:invGamma/>
                    </a:srgbClr>
                  </a:gs>
                  <a:gs pos="100000">
                    <a:srgbClr val="8D67E1"/>
                  </a:gs>
                </a:gsLst>
                <a:lin ang="2700000" scaled="1"/>
              </a:gradFill>
              <a:ln w="38100" algn="ctr">
                <a:noFill/>
                <a:round/>
                <a:headEnd/>
                <a:tailEnd/>
              </a:ln>
              <a:effectLst/>
            </p:spPr>
            <p:txBody>
              <a:bodyPr wrap="none" anchor="ctr">
                <a:spAutoFit/>
              </a:bodyPr>
              <a:lstStyle/>
              <a:p>
                <a:endParaRPr lang="fa-IR"/>
              </a:p>
            </p:txBody>
          </p:sp>
          <p:sp>
            <p:nvSpPr>
              <p:cNvPr id="65" name="Oval 64"/>
              <p:cNvSpPr>
                <a:spLocks noChangeArrowheads="1"/>
              </p:cNvSpPr>
              <p:nvPr/>
            </p:nvSpPr>
            <p:spPr bwMode="gray">
              <a:xfrm>
                <a:off x="1874916" y="4326042"/>
                <a:ext cx="258561" cy="259033"/>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fa-IR"/>
              </a:p>
            </p:txBody>
          </p:sp>
          <p:sp>
            <p:nvSpPr>
              <p:cNvPr id="66" name="Oval 65"/>
              <p:cNvSpPr>
                <a:spLocks noChangeArrowheads="1"/>
              </p:cNvSpPr>
              <p:nvPr/>
            </p:nvSpPr>
            <p:spPr bwMode="gray">
              <a:xfrm>
                <a:off x="1874916" y="4326042"/>
                <a:ext cx="258561" cy="259033"/>
              </a:xfrm>
              <a:prstGeom prst="ellipse">
                <a:avLst/>
              </a:prstGeom>
              <a:gradFill rotWithShape="1">
                <a:gsLst>
                  <a:gs pos="0">
                    <a:schemeClr val="tx1"/>
                  </a:gs>
                  <a:gs pos="96000">
                    <a:srgbClr val="800000"/>
                  </a:gs>
                </a:gsLst>
                <a:lin ang="2700000" scaled="1"/>
              </a:gradFill>
              <a:ln w="38100" algn="ctr">
                <a:noFill/>
                <a:round/>
                <a:headEnd/>
                <a:tailEnd/>
              </a:ln>
              <a:effectLst/>
            </p:spPr>
            <p:txBody>
              <a:bodyPr anchor="ctr">
                <a:spAutoFit/>
              </a:bodyPr>
              <a:lstStyle/>
              <a:p>
                <a:endParaRPr lang="fa-IR" dirty="0"/>
              </a:p>
            </p:txBody>
          </p:sp>
        </p:grpSp>
        <p:grpSp>
          <p:nvGrpSpPr>
            <p:cNvPr id="31" name="Group 23"/>
            <p:cNvGrpSpPr>
              <a:grpSpLocks/>
            </p:cNvGrpSpPr>
            <p:nvPr/>
          </p:nvGrpSpPr>
          <p:grpSpPr bwMode="auto">
            <a:xfrm>
              <a:off x="4351943" y="3717133"/>
              <a:ext cx="304800" cy="304800"/>
              <a:chOff x="2078" y="1680"/>
              <a:chExt cx="1615" cy="1615"/>
            </a:xfrm>
          </p:grpSpPr>
          <p:sp>
            <p:nvSpPr>
              <p:cNvPr id="55" name="Oval 54"/>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fa-IR"/>
              </a:p>
            </p:txBody>
          </p:sp>
          <p:sp>
            <p:nvSpPr>
              <p:cNvPr id="56" name="Oval 55"/>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fa-IR"/>
              </a:p>
            </p:txBody>
          </p:sp>
          <p:sp>
            <p:nvSpPr>
              <p:cNvPr id="57" name="Oval 56"/>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fa-IR"/>
              </a:p>
            </p:txBody>
          </p:sp>
          <p:sp>
            <p:nvSpPr>
              <p:cNvPr id="58" name="Oval 57"/>
              <p:cNvSpPr>
                <a:spLocks noChangeArrowheads="1"/>
              </p:cNvSpPr>
              <p:nvPr/>
            </p:nvSpPr>
            <p:spPr bwMode="gray">
              <a:xfrm>
                <a:off x="2254" y="1856"/>
                <a:ext cx="1262" cy="1264"/>
              </a:xfrm>
              <a:prstGeom prst="ellipse">
                <a:avLst/>
              </a:prstGeom>
              <a:gradFill rotWithShape="1">
                <a:gsLst>
                  <a:gs pos="0">
                    <a:srgbClr val="FFCC00">
                      <a:gamma/>
                      <a:shade val="0"/>
                      <a:invGamma/>
                    </a:srgbClr>
                  </a:gs>
                  <a:gs pos="100000">
                    <a:srgbClr val="FFCC00"/>
                  </a:gs>
                </a:gsLst>
                <a:lin ang="2700000" scaled="1"/>
              </a:gradFill>
              <a:ln w="38100" algn="ctr">
                <a:noFill/>
                <a:round/>
                <a:headEnd/>
                <a:tailEnd/>
              </a:ln>
              <a:effectLst/>
            </p:spPr>
            <p:txBody>
              <a:bodyPr wrap="none" anchor="ctr">
                <a:spAutoFit/>
              </a:bodyPr>
              <a:lstStyle/>
              <a:p>
                <a:endParaRPr lang="fa-IR"/>
              </a:p>
            </p:txBody>
          </p:sp>
          <p:sp>
            <p:nvSpPr>
              <p:cNvPr id="59" name="Oval 58"/>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fa-IR"/>
              </a:p>
            </p:txBody>
          </p:sp>
          <p:sp>
            <p:nvSpPr>
              <p:cNvPr id="60" name="Oval 59"/>
              <p:cNvSpPr>
                <a:spLocks noChangeArrowheads="1"/>
              </p:cNvSpPr>
              <p:nvPr/>
            </p:nvSpPr>
            <p:spPr bwMode="gray">
              <a:xfrm>
                <a:off x="2337" y="1939"/>
                <a:ext cx="1096" cy="1098"/>
              </a:xfrm>
              <a:prstGeom prst="ellipse">
                <a:avLst/>
              </a:prstGeom>
              <a:gradFill rotWithShape="1">
                <a:gsLst>
                  <a:gs pos="0">
                    <a:srgbClr val="FFCC00"/>
                  </a:gs>
                  <a:gs pos="100000">
                    <a:srgbClr val="FFCC00">
                      <a:gamma/>
                      <a:shade val="48627"/>
                      <a:invGamma/>
                    </a:srgbClr>
                  </a:gs>
                </a:gsLst>
                <a:lin ang="2700000" scaled="1"/>
              </a:gradFill>
              <a:ln w="38100" algn="ctr">
                <a:noFill/>
                <a:round/>
                <a:headEnd/>
                <a:tailEnd/>
              </a:ln>
              <a:effectLst/>
            </p:spPr>
            <p:txBody>
              <a:bodyPr anchor="ctr">
                <a:spAutoFit/>
              </a:bodyPr>
              <a:lstStyle/>
              <a:p>
                <a:endParaRPr lang="fa-IR"/>
              </a:p>
            </p:txBody>
          </p:sp>
        </p:grpSp>
        <p:grpSp>
          <p:nvGrpSpPr>
            <p:cNvPr id="32" name="Group 30"/>
            <p:cNvGrpSpPr>
              <a:grpSpLocks/>
            </p:cNvGrpSpPr>
            <p:nvPr/>
          </p:nvGrpSpPr>
          <p:grpSpPr bwMode="auto">
            <a:xfrm>
              <a:off x="5349004" y="3714945"/>
              <a:ext cx="304800" cy="304800"/>
              <a:chOff x="2078" y="1680"/>
              <a:chExt cx="1615" cy="1615"/>
            </a:xfrm>
          </p:grpSpPr>
          <p:sp>
            <p:nvSpPr>
              <p:cNvPr id="49" name="Oval 48"/>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fa-IR"/>
              </a:p>
            </p:txBody>
          </p:sp>
          <p:sp>
            <p:nvSpPr>
              <p:cNvPr id="50" name="Oval 49"/>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fa-IR"/>
              </a:p>
            </p:txBody>
          </p:sp>
          <p:sp>
            <p:nvSpPr>
              <p:cNvPr id="51" name="Oval 50"/>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fa-IR"/>
              </a:p>
            </p:txBody>
          </p:sp>
          <p:sp>
            <p:nvSpPr>
              <p:cNvPr id="52" name="Oval 51"/>
              <p:cNvSpPr>
                <a:spLocks noChangeArrowheads="1"/>
              </p:cNvSpPr>
              <p:nvPr/>
            </p:nvSpPr>
            <p:spPr bwMode="gray">
              <a:xfrm>
                <a:off x="2254" y="1856"/>
                <a:ext cx="1262" cy="1264"/>
              </a:xfrm>
              <a:prstGeom prst="ellipse">
                <a:avLst/>
              </a:prstGeom>
              <a:gradFill rotWithShape="1">
                <a:gsLst>
                  <a:gs pos="0">
                    <a:srgbClr val="8D67E1">
                      <a:gamma/>
                      <a:shade val="0"/>
                      <a:invGamma/>
                    </a:srgbClr>
                  </a:gs>
                  <a:gs pos="100000">
                    <a:srgbClr val="8D67E1"/>
                  </a:gs>
                </a:gsLst>
                <a:lin ang="2700000" scaled="1"/>
              </a:gradFill>
              <a:ln w="38100" algn="ctr">
                <a:noFill/>
                <a:round/>
                <a:headEnd/>
                <a:tailEnd/>
              </a:ln>
              <a:effectLst/>
            </p:spPr>
            <p:txBody>
              <a:bodyPr wrap="none" anchor="ctr">
                <a:spAutoFit/>
              </a:bodyPr>
              <a:lstStyle/>
              <a:p>
                <a:endParaRPr lang="fa-IR"/>
              </a:p>
            </p:txBody>
          </p:sp>
          <p:sp>
            <p:nvSpPr>
              <p:cNvPr id="53" name="Oval 52"/>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fa-IR"/>
              </a:p>
            </p:txBody>
          </p:sp>
          <p:sp>
            <p:nvSpPr>
              <p:cNvPr id="54" name="Oval 53"/>
              <p:cNvSpPr>
                <a:spLocks noChangeArrowheads="1"/>
              </p:cNvSpPr>
              <p:nvPr/>
            </p:nvSpPr>
            <p:spPr bwMode="gray">
              <a:xfrm>
                <a:off x="2337" y="1939"/>
                <a:ext cx="1096" cy="1098"/>
              </a:xfrm>
              <a:prstGeom prst="ellipse">
                <a:avLst/>
              </a:prstGeom>
              <a:gradFill rotWithShape="1">
                <a:gsLst>
                  <a:gs pos="0">
                    <a:srgbClr val="8D67E1"/>
                  </a:gs>
                  <a:gs pos="100000">
                    <a:srgbClr val="8D67E1">
                      <a:gamma/>
                      <a:shade val="48627"/>
                      <a:invGamma/>
                    </a:srgbClr>
                  </a:gs>
                </a:gsLst>
                <a:lin ang="2700000" scaled="1"/>
              </a:gradFill>
              <a:ln w="38100" algn="ctr">
                <a:noFill/>
                <a:round/>
                <a:headEnd/>
                <a:tailEnd/>
              </a:ln>
              <a:effectLst/>
            </p:spPr>
            <p:txBody>
              <a:bodyPr anchor="ctr">
                <a:spAutoFit/>
              </a:bodyPr>
              <a:lstStyle/>
              <a:p>
                <a:endParaRPr lang="fa-IR"/>
              </a:p>
            </p:txBody>
          </p:sp>
        </p:grpSp>
        <p:grpSp>
          <p:nvGrpSpPr>
            <p:cNvPr id="33" name="Group 37"/>
            <p:cNvGrpSpPr>
              <a:grpSpLocks/>
            </p:cNvGrpSpPr>
            <p:nvPr/>
          </p:nvGrpSpPr>
          <p:grpSpPr bwMode="auto">
            <a:xfrm>
              <a:off x="4682934" y="3717133"/>
              <a:ext cx="304800" cy="304800"/>
              <a:chOff x="2078" y="1680"/>
              <a:chExt cx="1615" cy="1615"/>
            </a:xfrm>
          </p:grpSpPr>
          <p:sp>
            <p:nvSpPr>
              <p:cNvPr id="43" name="Oval 42"/>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fa-IR"/>
              </a:p>
            </p:txBody>
          </p:sp>
          <p:sp>
            <p:nvSpPr>
              <p:cNvPr id="44" name="Oval 43"/>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fa-IR"/>
              </a:p>
            </p:txBody>
          </p:sp>
          <p:sp>
            <p:nvSpPr>
              <p:cNvPr id="45" name="Oval 44"/>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fa-IR"/>
              </a:p>
            </p:txBody>
          </p:sp>
          <p:sp>
            <p:nvSpPr>
              <p:cNvPr id="46" name="Oval 45"/>
              <p:cNvSpPr>
                <a:spLocks noChangeArrowheads="1"/>
              </p:cNvSpPr>
              <p:nvPr/>
            </p:nvSpPr>
            <p:spPr bwMode="gray">
              <a:xfrm>
                <a:off x="2254" y="1856"/>
                <a:ext cx="1262" cy="1264"/>
              </a:xfrm>
              <a:prstGeom prst="ellipse">
                <a:avLst/>
              </a:prstGeom>
              <a:gradFill rotWithShape="1">
                <a:gsLst>
                  <a:gs pos="0">
                    <a:srgbClr val="21B3E1"/>
                  </a:gs>
                  <a:gs pos="100000">
                    <a:srgbClr val="21B3E1">
                      <a:gamma/>
                      <a:shade val="46275"/>
                      <a:invGamma/>
                    </a:srgbClr>
                  </a:gs>
                </a:gsLst>
                <a:lin ang="5400000" scaled="1"/>
              </a:gradFill>
              <a:ln w="38100" algn="ctr">
                <a:noFill/>
                <a:round/>
                <a:headEnd/>
                <a:tailEnd/>
              </a:ln>
              <a:effectLst/>
            </p:spPr>
            <p:txBody>
              <a:bodyPr wrap="none" anchor="ctr">
                <a:spAutoFit/>
              </a:bodyPr>
              <a:lstStyle/>
              <a:p>
                <a:endParaRPr lang="fa-IR"/>
              </a:p>
            </p:txBody>
          </p:sp>
          <p:sp>
            <p:nvSpPr>
              <p:cNvPr id="47" name="Oval 46"/>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fa-IR"/>
              </a:p>
            </p:txBody>
          </p:sp>
          <p:sp>
            <p:nvSpPr>
              <p:cNvPr id="48" name="Oval 47"/>
              <p:cNvSpPr>
                <a:spLocks noChangeArrowheads="1"/>
              </p:cNvSpPr>
              <p:nvPr/>
            </p:nvSpPr>
            <p:spPr bwMode="gray">
              <a:xfrm>
                <a:off x="2337" y="1939"/>
                <a:ext cx="1096" cy="1098"/>
              </a:xfrm>
              <a:prstGeom prst="ellipse">
                <a:avLst/>
              </a:prstGeom>
              <a:gradFill rotWithShape="1">
                <a:gsLst>
                  <a:gs pos="0">
                    <a:srgbClr val="21B3E1"/>
                  </a:gs>
                  <a:gs pos="100000">
                    <a:srgbClr val="21B3E1">
                      <a:gamma/>
                      <a:shade val="48627"/>
                      <a:invGamma/>
                    </a:srgbClr>
                  </a:gs>
                </a:gsLst>
                <a:lin ang="2700000" scaled="1"/>
              </a:gradFill>
              <a:ln w="38100" algn="ctr">
                <a:noFill/>
                <a:round/>
                <a:headEnd/>
                <a:tailEnd/>
              </a:ln>
              <a:effectLst/>
            </p:spPr>
            <p:txBody>
              <a:bodyPr anchor="ctr">
                <a:spAutoFit/>
              </a:bodyPr>
              <a:lstStyle/>
              <a:p>
                <a:endParaRPr lang="fa-IR"/>
              </a:p>
            </p:txBody>
          </p:sp>
        </p:grpSp>
        <p:grpSp>
          <p:nvGrpSpPr>
            <p:cNvPr id="34" name="Group 44"/>
            <p:cNvGrpSpPr/>
            <p:nvPr/>
          </p:nvGrpSpPr>
          <p:grpSpPr>
            <a:xfrm>
              <a:off x="5016926" y="3716324"/>
              <a:ext cx="304800" cy="304800"/>
              <a:chOff x="5521332" y="3403600"/>
              <a:chExt cx="304800" cy="304800"/>
            </a:xfrm>
          </p:grpSpPr>
          <p:sp>
            <p:nvSpPr>
              <p:cNvPr id="39" name="Oval 38"/>
              <p:cNvSpPr>
                <a:spLocks noChangeArrowheads="1"/>
              </p:cNvSpPr>
              <p:nvPr/>
            </p:nvSpPr>
            <p:spPr bwMode="gray">
              <a:xfrm>
                <a:off x="5521332" y="3403600"/>
                <a:ext cx="304800" cy="304800"/>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fa-IR"/>
              </a:p>
            </p:txBody>
          </p:sp>
          <p:sp>
            <p:nvSpPr>
              <p:cNvPr id="40" name="Oval 39"/>
              <p:cNvSpPr>
                <a:spLocks noChangeArrowheads="1"/>
              </p:cNvSpPr>
              <p:nvPr/>
            </p:nvSpPr>
            <p:spPr bwMode="gray">
              <a:xfrm>
                <a:off x="5538695" y="3420774"/>
                <a:ext cx="269885" cy="269885"/>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fa-IR"/>
              </a:p>
            </p:txBody>
          </p:sp>
          <p:sp>
            <p:nvSpPr>
              <p:cNvPr id="41" name="Oval 40"/>
              <p:cNvSpPr>
                <a:spLocks noChangeArrowheads="1"/>
              </p:cNvSpPr>
              <p:nvPr/>
            </p:nvSpPr>
            <p:spPr bwMode="gray">
              <a:xfrm>
                <a:off x="5554549" y="3436817"/>
                <a:ext cx="238178" cy="238556"/>
              </a:xfrm>
              <a:prstGeom prst="ellipse">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2700000" scaled="1"/>
                <a:tileRect/>
              </a:gradFill>
              <a:ln w="38100" algn="ctr">
                <a:noFill/>
                <a:round/>
                <a:headEnd/>
                <a:tailEnd/>
              </a:ln>
              <a:effectLst/>
            </p:spPr>
            <p:txBody>
              <a:bodyPr wrap="none" anchor="ctr">
                <a:spAutoFit/>
              </a:bodyPr>
              <a:lstStyle/>
              <a:p>
                <a:endParaRPr lang="fa-IR"/>
              </a:p>
            </p:txBody>
          </p:sp>
          <p:sp>
            <p:nvSpPr>
              <p:cNvPr id="42" name="Oval 41"/>
              <p:cNvSpPr>
                <a:spLocks noChangeArrowheads="1"/>
              </p:cNvSpPr>
              <p:nvPr/>
            </p:nvSpPr>
            <p:spPr bwMode="gray">
              <a:xfrm>
                <a:off x="5568835" y="3452481"/>
                <a:ext cx="206849" cy="207226"/>
              </a:xfrm>
              <a:prstGeom prst="ellipse">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path path="circle">
                  <a:fillToRect l="100000" t="100000"/>
                </a:path>
                <a:tileRect r="-100000" b="-100000"/>
              </a:gradFill>
              <a:ln w="38100" algn="ctr">
                <a:noFill/>
                <a:round/>
                <a:headEnd/>
                <a:tailEnd/>
              </a:ln>
              <a:effectLst/>
            </p:spPr>
            <p:txBody>
              <a:bodyPr anchor="ctr">
                <a:spAutoFit/>
              </a:bodyPr>
              <a:lstStyle/>
              <a:p>
                <a:endParaRPr lang="fa-I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2" name="Group 22"/>
          <p:cNvGrpSpPr/>
          <p:nvPr/>
        </p:nvGrpSpPr>
        <p:grpSpPr>
          <a:xfrm>
            <a:off x="1000100" y="558024"/>
            <a:ext cx="6480000" cy="6300000"/>
            <a:chOff x="2917825" y="1287070"/>
            <a:chExt cx="946543" cy="903680"/>
          </a:xfrm>
        </p:grpSpPr>
        <p:sp>
          <p:nvSpPr>
            <p:cNvPr id="25" name="Oval 53"/>
            <p:cNvSpPr>
              <a:spLocks noChangeArrowheads="1"/>
            </p:cNvSpPr>
            <p:nvPr/>
          </p:nvSpPr>
          <p:spPr bwMode="gray">
            <a:xfrm>
              <a:off x="2917825" y="1914704"/>
              <a:ext cx="828138" cy="276046"/>
            </a:xfrm>
            <a:prstGeom prst="ellipse">
              <a:avLst/>
            </a:prstGeom>
            <a:solidFill>
              <a:srgbClr val="0F2145">
                <a:alpha val="30000"/>
              </a:srgbClr>
            </a:solidFill>
            <a:extLst>
              <a:ext uri="{91240B29-F687-4f45-9708-019B960494DF}">
                <a14:hiddenLine xmlns="" xmlns:a14="http://schemas.microsoft.com/office/drawing/2007/7/7/main" w="9525">
                  <a:solidFill>
                    <a:schemeClr val="tx1"/>
                  </a:solidFill>
                  <a:round/>
                  <a:headEnd/>
                  <a:tailEnd/>
                </a14:hiddenLine>
              </a:ext>
              <a:ext uri="{AF507438-7753-43e0-B8FC-AC1667EBCBE1}">
                <a14:hiddenEffects xmlns="" xmlns:a14="http://schemas.microsoft.com/office/drawing/2007/7/7/main">
                  <a:effectLst>
                    <a:outerShdw blurRad="63500" dist="35921" dir="2700000" algn="ctr" rotWithShape="0">
                      <a:schemeClr val="bg2"/>
                    </a:outerShdw>
                  </a:effectLst>
                </a14:hiddenEffects>
              </a:ext>
            </a:extLst>
          </p:spPr>
          <p:txBody>
            <a:bodyPr wrap="none" anchor="ctr"/>
            <a:lstStyle/>
            <a:p>
              <a:endParaRPr lang="fa-IR"/>
            </a:p>
          </p:txBody>
        </p:sp>
        <p:sp>
          <p:nvSpPr>
            <p:cNvPr id="26" name="Oval 54"/>
            <p:cNvSpPr>
              <a:spLocks noChangeArrowheads="1"/>
            </p:cNvSpPr>
            <p:nvPr/>
          </p:nvSpPr>
          <p:spPr bwMode="gray">
            <a:xfrm>
              <a:off x="3040063" y="1287070"/>
              <a:ext cx="824305" cy="824305"/>
            </a:xfrm>
            <a:prstGeom prst="ellipse">
              <a:avLst/>
            </a:prstGeom>
            <a:gradFill rotWithShape="1">
              <a:gsLst>
                <a:gs pos="0">
                  <a:srgbClr val="D6E1E2">
                    <a:gamma/>
                    <a:shade val="46275"/>
                    <a:invGamma/>
                  </a:srgbClr>
                </a:gs>
                <a:gs pos="100000">
                  <a:srgbClr val="D6E1E2"/>
                </a:gs>
              </a:gsLst>
              <a:lin ang="5400000" scaled="1"/>
            </a:gradFill>
            <a:extLst>
              <a:ext uri="{91240B29-F687-4f45-9708-019B960494DF}">
                <a14:hiddenLine xmlns="" xmlns:a14="http://schemas.microsoft.com/office/drawing/2007/7/7/main" w="9525" algn="ctr">
                  <a:solidFill>
                    <a:schemeClr val="tx1"/>
                  </a:solidFill>
                  <a:round/>
                  <a:headEnd/>
                  <a:tailEnd/>
                </a14:hiddenLine>
              </a:ext>
              <a:ext uri="{AF507438-7753-43e0-B8FC-AC1667EBCBE1}">
                <a14:hiddenEffects xmlns="" xmlns:a14="http://schemas.microsoft.com/office/drawing/2007/7/7/main">
                  <a:effectLst>
                    <a:outerShdw blurRad="63500" dist="35921" dir="2700000" algn="ctr" rotWithShape="0">
                      <a:schemeClr val="bg2"/>
                    </a:outerShdw>
                  </a:effectLst>
                </a14:hiddenEffects>
              </a:ext>
            </a:extLst>
          </p:spPr>
          <p:txBody>
            <a:bodyPr vert="eaVert" wrap="none" anchor="ctr"/>
            <a:lstStyle/>
            <a:p>
              <a:endParaRPr lang="fa-IR"/>
            </a:p>
          </p:txBody>
        </p:sp>
        <p:sp>
          <p:nvSpPr>
            <p:cNvPr id="27" name="Oval 55"/>
            <p:cNvSpPr>
              <a:spLocks noChangeArrowheads="1"/>
            </p:cNvSpPr>
            <p:nvPr/>
          </p:nvSpPr>
          <p:spPr bwMode="gray">
            <a:xfrm>
              <a:off x="3057935" y="1293540"/>
              <a:ext cx="803217" cy="805135"/>
            </a:xfrm>
            <a:prstGeom prst="ellipse">
              <a:avLst/>
            </a:prstGeom>
            <a:gradFill rotWithShape="1">
              <a:gsLst>
                <a:gs pos="0">
                  <a:srgbClr val="D6E1E2">
                    <a:alpha val="0"/>
                  </a:srgbClr>
                </a:gs>
                <a:gs pos="100000">
                  <a:srgbClr val="D6E1E2">
                    <a:gamma/>
                    <a:tint val="34902"/>
                    <a:invGamma/>
                  </a:srgbClr>
                </a:gs>
              </a:gsLst>
              <a:lin ang="5400000" scaled="1"/>
            </a:gradFill>
            <a:extLst>
              <a:ext uri="{91240B29-F687-4f45-9708-019B960494DF}">
                <a14:hiddenLine xmlns="" xmlns:a14="http://schemas.microsoft.com/office/drawing/2007/7/7/main" w="9525" algn="ctr">
                  <a:solidFill>
                    <a:schemeClr val="tx1"/>
                  </a:solidFill>
                  <a:round/>
                  <a:headEnd/>
                  <a:tailEnd/>
                </a14:hiddenLine>
              </a:ext>
              <a:ext uri="{AF507438-7753-43e0-B8FC-AC1667EBCBE1}">
                <a14:hiddenEffects xmlns="" xmlns:a14="http://schemas.microsoft.com/office/drawing/2007/7/7/main">
                  <a:effectLst>
                    <a:outerShdw blurRad="63500" dist="35921" dir="2700000" algn="ctr" rotWithShape="0">
                      <a:schemeClr val="bg2"/>
                    </a:outerShdw>
                  </a:effectLst>
                </a14:hiddenEffects>
              </a:ext>
            </a:extLst>
          </p:spPr>
          <p:txBody>
            <a:bodyPr vert="eaVert" wrap="none" anchor="ctr"/>
            <a:lstStyle/>
            <a:p>
              <a:endParaRPr lang="fa-IR"/>
            </a:p>
          </p:txBody>
        </p:sp>
        <p:sp>
          <p:nvSpPr>
            <p:cNvPr id="28" name="Oval 56"/>
            <p:cNvSpPr>
              <a:spLocks noChangeArrowheads="1"/>
            </p:cNvSpPr>
            <p:nvPr/>
          </p:nvSpPr>
          <p:spPr bwMode="gray">
            <a:xfrm>
              <a:off x="3055937" y="1309116"/>
              <a:ext cx="764877" cy="751459"/>
            </a:xfrm>
            <a:prstGeom prst="ellipse">
              <a:avLst/>
            </a:prstGeom>
            <a:gradFill rotWithShape="1">
              <a:gsLst>
                <a:gs pos="0">
                  <a:srgbClr val="D6E1E2">
                    <a:gamma/>
                    <a:shade val="79216"/>
                    <a:invGamma/>
                  </a:srgbClr>
                </a:gs>
                <a:gs pos="100000">
                  <a:srgbClr val="D6E1E2">
                    <a:alpha val="48000"/>
                  </a:srgbClr>
                </a:gs>
              </a:gsLst>
              <a:lin ang="5400000" scaled="1"/>
            </a:gradFill>
            <a:extLst>
              <a:ext uri="{91240B29-F687-4f45-9708-019B960494DF}">
                <a14:hiddenLine xmlns="" xmlns:a14="http://schemas.microsoft.com/office/drawing/2007/7/7/main" w="9525" algn="ctr">
                  <a:solidFill>
                    <a:schemeClr val="tx1"/>
                  </a:solidFill>
                  <a:round/>
                  <a:headEnd/>
                  <a:tailEnd/>
                </a14:hiddenLine>
              </a:ext>
              <a:ext uri="{AF507438-7753-43e0-B8FC-AC1667EBCBE1}">
                <a14:hiddenEffects xmlns="" xmlns:a14="http://schemas.microsoft.com/office/drawing/2007/7/7/main">
                  <a:effectLst>
                    <a:outerShdw blurRad="63500" dist="35921" dir="2700000" algn="ctr" rotWithShape="0">
                      <a:schemeClr val="bg2"/>
                    </a:outerShdw>
                  </a:effectLst>
                </a14:hiddenEffects>
              </a:ext>
            </a:extLst>
          </p:spPr>
          <p:txBody>
            <a:bodyPr vert="eaVert" wrap="none" anchor="ctr"/>
            <a:lstStyle/>
            <a:p>
              <a:endParaRPr lang="fa-IR"/>
            </a:p>
          </p:txBody>
        </p:sp>
        <p:sp>
          <p:nvSpPr>
            <p:cNvPr id="29" name="Oval 57"/>
            <p:cNvSpPr>
              <a:spLocks noChangeArrowheads="1"/>
            </p:cNvSpPr>
            <p:nvPr/>
          </p:nvSpPr>
          <p:spPr bwMode="gray">
            <a:xfrm>
              <a:off x="3105150" y="1340177"/>
              <a:ext cx="680532" cy="607686"/>
            </a:xfrm>
            <a:prstGeom prst="ellipse">
              <a:avLst/>
            </a:prstGeom>
            <a:gradFill rotWithShape="1">
              <a:gsLst>
                <a:gs pos="0">
                  <a:srgbClr val="D6E1E2">
                    <a:gamma/>
                    <a:tint val="0"/>
                    <a:invGamma/>
                  </a:srgbClr>
                </a:gs>
                <a:gs pos="100000">
                  <a:srgbClr val="D6E1E2">
                    <a:alpha val="38000"/>
                  </a:srgbClr>
                </a:gs>
              </a:gsLst>
              <a:lin ang="5400000" scaled="1"/>
            </a:gradFill>
            <a:extLst>
              <a:ext uri="{91240B29-F687-4f45-9708-019B960494DF}">
                <a14:hiddenLine xmlns="" xmlns:a14="http://schemas.microsoft.com/office/drawing/2007/7/7/main" w="9525" algn="ctr">
                  <a:solidFill>
                    <a:schemeClr val="tx1"/>
                  </a:solidFill>
                  <a:round/>
                  <a:headEnd/>
                  <a:tailEnd/>
                </a14:hiddenLine>
              </a:ext>
              <a:ext uri="{AF507438-7753-43e0-B8FC-AC1667EBCBE1}">
                <a14:hiddenEffects xmlns="" xmlns:a14="http://schemas.microsoft.com/office/drawing/2007/7/7/main">
                  <a:effectLst>
                    <a:outerShdw blurRad="63500" dist="35921" dir="2700000" algn="ctr" rotWithShape="0">
                      <a:schemeClr val="bg2"/>
                    </a:outerShdw>
                  </a:effectLst>
                </a14:hiddenEffects>
              </a:ext>
            </a:extLst>
          </p:spPr>
          <p:txBody>
            <a:bodyPr vert="eaVert" wrap="none" anchor="ctr"/>
            <a:lstStyle/>
            <a:p>
              <a:endParaRPr lang="fa-IR"/>
            </a:p>
          </p:txBody>
        </p:sp>
      </p:grpSp>
      <p:sp>
        <p:nvSpPr>
          <p:cNvPr id="15" name="Rectangle 14"/>
          <p:cNvSpPr/>
          <p:nvPr/>
        </p:nvSpPr>
        <p:spPr>
          <a:xfrm>
            <a:off x="4315635" y="2821070"/>
            <a:ext cx="1654620" cy="1107996"/>
          </a:xfrm>
          <a:prstGeom prst="rect">
            <a:avLst/>
          </a:prstGeom>
        </p:spPr>
        <p:txBody>
          <a:bodyPr wrap="none">
            <a:spAutoFit/>
          </a:bodyPr>
          <a:lstStyle/>
          <a:p>
            <a:pPr algn="just"/>
            <a:r>
              <a:rPr lang="fa-IR" sz="6600" dirty="0" smtClean="0">
                <a:solidFill>
                  <a:schemeClr val="tx1">
                    <a:lumMod val="50000"/>
                  </a:schemeClr>
                </a:solidFill>
                <a:effectLst>
                  <a:glow rad="101600">
                    <a:schemeClr val="accent4">
                      <a:alpha val="60000"/>
                    </a:schemeClr>
                  </a:glow>
                  <a:outerShdw blurRad="38100" dist="38100" dir="2700000" algn="tl">
                    <a:srgbClr val="000000">
                      <a:alpha val="43137"/>
                    </a:srgbClr>
                  </a:outerShdw>
                </a:effectLst>
                <a:latin typeface="IranNastaliq" pitchFamily="18" charset="0"/>
                <a:cs typeface="B Davat" pitchFamily="2" charset="-78"/>
              </a:rPr>
              <a:t>پـيــش</a:t>
            </a:r>
          </a:p>
        </p:txBody>
      </p:sp>
      <p:sp>
        <p:nvSpPr>
          <p:cNvPr id="16" name="Rectangle 15"/>
          <p:cNvSpPr/>
          <p:nvPr/>
        </p:nvSpPr>
        <p:spPr>
          <a:xfrm>
            <a:off x="3579536" y="3418206"/>
            <a:ext cx="728084" cy="1107996"/>
          </a:xfrm>
          <a:prstGeom prst="rect">
            <a:avLst/>
          </a:prstGeom>
        </p:spPr>
        <p:txBody>
          <a:bodyPr wrap="none">
            <a:spAutoFit/>
          </a:bodyPr>
          <a:lstStyle/>
          <a:p>
            <a:r>
              <a:rPr lang="fa-IR" sz="6600" dirty="0" smtClean="0">
                <a:solidFill>
                  <a:schemeClr val="tx1">
                    <a:lumMod val="50000"/>
                  </a:schemeClr>
                </a:solidFill>
                <a:effectLst>
                  <a:glow rad="101600">
                    <a:schemeClr val="accent4">
                      <a:alpha val="60000"/>
                    </a:schemeClr>
                  </a:glow>
                  <a:outerShdw blurRad="38100" dist="38100" dir="2700000" algn="tl">
                    <a:srgbClr val="000000">
                      <a:alpha val="43137"/>
                    </a:srgbClr>
                  </a:outerShdw>
                </a:effectLst>
                <a:latin typeface="IranNastaliq" pitchFamily="18" charset="0"/>
                <a:cs typeface="B Davat" pitchFamily="2" charset="-78"/>
              </a:rPr>
              <a:t>از</a:t>
            </a:r>
          </a:p>
        </p:txBody>
      </p:sp>
      <p:sp>
        <p:nvSpPr>
          <p:cNvPr id="17" name="Rectangle 16"/>
          <p:cNvSpPr/>
          <p:nvPr/>
        </p:nvSpPr>
        <p:spPr>
          <a:xfrm>
            <a:off x="2428860" y="4249830"/>
            <a:ext cx="1949573" cy="1107996"/>
          </a:xfrm>
          <a:prstGeom prst="rect">
            <a:avLst/>
          </a:prstGeom>
        </p:spPr>
        <p:txBody>
          <a:bodyPr wrap="none">
            <a:spAutoFit/>
          </a:bodyPr>
          <a:lstStyle/>
          <a:p>
            <a:r>
              <a:rPr lang="fa-IR" sz="6600" dirty="0" smtClean="0">
                <a:solidFill>
                  <a:schemeClr val="tx1">
                    <a:lumMod val="50000"/>
                  </a:schemeClr>
                </a:solidFill>
                <a:effectLst>
                  <a:glow rad="101600">
                    <a:schemeClr val="accent4">
                      <a:alpha val="60000"/>
                    </a:schemeClr>
                  </a:glow>
                  <a:outerShdw blurRad="38100" dist="38100" dir="2700000" algn="tl">
                    <a:srgbClr val="000000">
                      <a:alpha val="43137"/>
                    </a:srgbClr>
                  </a:outerShdw>
                </a:effectLst>
                <a:latin typeface="IranNastaliq" pitchFamily="18" charset="0"/>
                <a:cs typeface="B Davat" pitchFamily="2" charset="-78"/>
              </a:rPr>
              <a:t>گفتـــار</a:t>
            </a:r>
          </a:p>
        </p:txBody>
      </p:sp>
      <p:sp>
        <p:nvSpPr>
          <p:cNvPr id="11" name="Rectangle 10"/>
          <p:cNvSpPr/>
          <p:nvPr/>
        </p:nvSpPr>
        <p:spPr>
          <a:xfrm>
            <a:off x="4281484" y="1982574"/>
            <a:ext cx="2332690" cy="1107996"/>
          </a:xfrm>
          <a:prstGeom prst="rect">
            <a:avLst/>
          </a:prstGeom>
        </p:spPr>
        <p:txBody>
          <a:bodyPr wrap="none">
            <a:spAutoFit/>
          </a:bodyPr>
          <a:lstStyle/>
          <a:p>
            <a:pPr algn="just" rtl="1"/>
            <a:r>
              <a:rPr lang="fa-IR" sz="6600" dirty="0" smtClean="0">
                <a:solidFill>
                  <a:schemeClr val="tx1">
                    <a:lumMod val="50000"/>
                  </a:schemeClr>
                </a:solidFill>
                <a:effectLst>
                  <a:glow rad="101600">
                    <a:schemeClr val="accent4">
                      <a:alpha val="60000"/>
                    </a:schemeClr>
                  </a:glow>
                  <a:outerShdw blurRad="38100" dist="38100" dir="2700000" algn="tl">
                    <a:srgbClr val="000000">
                      <a:alpha val="43137"/>
                    </a:srgbClr>
                  </a:outerShdw>
                </a:effectLst>
                <a:latin typeface="IranNastaliq" pitchFamily="18" charset="0"/>
                <a:cs typeface="B Davat" pitchFamily="2" charset="-78"/>
              </a:rPr>
              <a:t>گفتــه‌ايي</a:t>
            </a:r>
            <a:endParaRPr lang="fa-IR" sz="6600" dirty="0">
              <a:solidFill>
                <a:schemeClr val="tx1">
                  <a:lumMod val="50000"/>
                </a:schemeClr>
              </a:solidFill>
              <a:effectLst>
                <a:glow rad="101600">
                  <a:schemeClr val="accent4">
                    <a:alpha val="60000"/>
                  </a:schemeClr>
                </a:glow>
                <a:outerShdw blurRad="38100" dist="38100" dir="2700000" algn="tl">
                  <a:srgbClr val="000000">
                    <a:alpha val="43137"/>
                  </a:srgbClr>
                </a:outerShdw>
              </a:effectLst>
              <a:latin typeface="IranNastaliq" pitchFamily="18" charset="0"/>
              <a:cs typeface="B Davat" pitchFamily="2" charset="-78"/>
            </a:endParaRPr>
          </a:p>
        </p:txBody>
      </p:sp>
      <p:pic>
        <p:nvPicPr>
          <p:cNvPr id="12" name="Picture 3" descr="C:\Documents and Settings\Hossein\Desktop\aaaaaaaaaa.jpg"/>
          <p:cNvPicPr>
            <a:picLocks noChangeAspect="1" noChangeArrowheads="1"/>
          </p:cNvPicPr>
          <p:nvPr/>
        </p:nvPicPr>
        <p:blipFill>
          <a:blip r:embed="rId3"/>
          <a:srcRect/>
          <a:stretch>
            <a:fillRect/>
          </a:stretch>
        </p:blipFill>
        <p:spPr bwMode="auto">
          <a:xfrm>
            <a:off x="7724796" y="229530"/>
            <a:ext cx="1338259" cy="13313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3000"/>
                                        <p:tgtEl>
                                          <p:spTgt spid="11"/>
                                        </p:tgtEl>
                                      </p:cBhvr>
                                    </p:animEffect>
                                  </p:childTnLst>
                                </p:cTn>
                              </p:par>
                            </p:childTnLst>
                          </p:cTn>
                        </p:par>
                        <p:par>
                          <p:cTn id="8" fill="hold">
                            <p:stCondLst>
                              <p:cond delay="30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3000"/>
                                        <p:tgtEl>
                                          <p:spTgt spid="15"/>
                                        </p:tgtEl>
                                      </p:cBhvr>
                                    </p:animEffect>
                                  </p:childTnLst>
                                </p:cTn>
                              </p:par>
                            </p:childTnLst>
                          </p:cTn>
                        </p:par>
                        <p:par>
                          <p:cTn id="12" fill="hold">
                            <p:stCondLst>
                              <p:cond delay="6000"/>
                            </p:stCondLst>
                            <p:childTnLst>
                              <p:par>
                                <p:cTn id="13" presetID="10"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3000"/>
                                        <p:tgtEl>
                                          <p:spTgt spid="16"/>
                                        </p:tgtEl>
                                      </p:cBhvr>
                                    </p:animEffect>
                                  </p:childTnLst>
                                </p:cTn>
                              </p:par>
                            </p:childTnLst>
                          </p:cTn>
                        </p:par>
                        <p:par>
                          <p:cTn id="16" fill="hold">
                            <p:stCondLst>
                              <p:cond delay="9000"/>
                            </p:stCondLst>
                            <p:childTnLst>
                              <p:par>
                                <p:cTn id="17" presetID="10" presetClass="entr" presetSubtype="0"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3000"/>
                                        <p:tgtEl>
                                          <p:spTgt spid="17"/>
                                        </p:tgtEl>
                                      </p:cBhvr>
                                    </p:animEffect>
                                  </p:childTnLst>
                                </p:cTn>
                              </p:par>
                            </p:childTnLst>
                          </p:cTn>
                        </p:par>
                        <p:par>
                          <p:cTn id="20" fill="hold">
                            <p:stCondLst>
                              <p:cond delay="12000"/>
                            </p:stCondLst>
                            <p:childTnLst>
                              <p:par>
                                <p:cTn id="21" presetID="10" presetClass="entr" presetSubtype="0" fill="hold" nodeType="afterEffect">
                                  <p:stCondLst>
                                    <p:cond delay="200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3" name="Group 82"/>
          <p:cNvGrpSpPr/>
          <p:nvPr/>
        </p:nvGrpSpPr>
        <p:grpSpPr>
          <a:xfrm>
            <a:off x="2076915" y="427472"/>
            <a:ext cx="4990170" cy="6029331"/>
            <a:chOff x="2225036" y="614355"/>
            <a:chExt cx="4679856" cy="5648101"/>
          </a:xfrm>
        </p:grpSpPr>
        <p:pic>
          <p:nvPicPr>
            <p:cNvPr id="82" name="Picture 14" descr="K:\Total\Book Fair-89\عكس كتاب‌ها\Talaei_Page_3.jpg"/>
            <p:cNvPicPr>
              <a:picLocks noChangeAspect="1" noChangeArrowheads="1"/>
            </p:cNvPicPr>
            <p:nvPr/>
          </p:nvPicPr>
          <p:blipFill>
            <a:blip r:embed="rId3" cstate="print"/>
            <a:srcRect/>
            <a:stretch>
              <a:fillRect/>
            </a:stretch>
          </p:blipFill>
          <p:spPr bwMode="auto">
            <a:xfrm>
              <a:off x="3301597" y="4772940"/>
              <a:ext cx="1029189" cy="1489516"/>
            </a:xfrm>
            <a:prstGeom prst="rect">
              <a:avLst/>
            </a:prstGeom>
            <a:noFill/>
          </p:spPr>
        </p:pic>
        <p:grpSp>
          <p:nvGrpSpPr>
            <p:cNvPr id="81" name="Group 80"/>
            <p:cNvGrpSpPr/>
            <p:nvPr/>
          </p:nvGrpSpPr>
          <p:grpSpPr>
            <a:xfrm>
              <a:off x="2225036" y="614355"/>
              <a:ext cx="4679856" cy="5629291"/>
              <a:chOff x="2260477" y="1319198"/>
              <a:chExt cx="4321589" cy="5129225"/>
            </a:xfrm>
          </p:grpSpPr>
          <p:grpSp>
            <p:nvGrpSpPr>
              <p:cNvPr id="47" name="Group 46"/>
              <p:cNvGrpSpPr/>
              <p:nvPr/>
            </p:nvGrpSpPr>
            <p:grpSpPr>
              <a:xfrm>
                <a:off x="3916358" y="3467100"/>
                <a:ext cx="1000126" cy="1000125"/>
                <a:chOff x="6307131" y="2000240"/>
                <a:chExt cx="2160587" cy="2160588"/>
              </a:xfrm>
            </p:grpSpPr>
            <p:sp>
              <p:nvSpPr>
                <p:cNvPr id="48" name="Oval 5"/>
                <p:cNvSpPr>
                  <a:spLocks noChangeArrowheads="1"/>
                </p:cNvSpPr>
                <p:nvPr/>
              </p:nvSpPr>
              <p:spPr bwMode="gray">
                <a:xfrm>
                  <a:off x="6307131" y="2000240"/>
                  <a:ext cx="2160587" cy="2160588"/>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fa-IR"/>
                </a:p>
              </p:txBody>
            </p:sp>
            <p:sp>
              <p:nvSpPr>
                <p:cNvPr id="49" name="Oval 6"/>
                <p:cNvSpPr>
                  <a:spLocks noChangeArrowheads="1"/>
                </p:cNvSpPr>
                <p:nvPr/>
              </p:nvSpPr>
              <p:spPr bwMode="gray">
                <a:xfrm>
                  <a:off x="6307131" y="2000240"/>
                  <a:ext cx="2160587" cy="2160588"/>
                </a:xfrm>
                <a:prstGeom prst="ellipse">
                  <a:avLst/>
                </a:prstGeom>
                <a:gradFill rotWithShape="1">
                  <a:gsLst>
                    <a:gs pos="0">
                      <a:schemeClr val="hlink">
                        <a:alpha val="32001"/>
                      </a:schemeClr>
                    </a:gs>
                    <a:gs pos="100000">
                      <a:schemeClr val="hlink">
                        <a:gamma/>
                        <a:shade val="0"/>
                        <a:invGamma/>
                        <a:alpha val="89999"/>
                      </a:schemeClr>
                    </a:gs>
                  </a:gsLst>
                  <a:lin ang="2700000" scaled="1"/>
                </a:gradFill>
                <a:ln w="38100" algn="ctr">
                  <a:noFill/>
                  <a:round/>
                  <a:headEnd/>
                  <a:tailEnd/>
                </a:ln>
                <a:effectLst/>
              </p:spPr>
              <p:txBody>
                <a:bodyPr wrap="none" anchor="ctr">
                  <a:spAutoFit/>
                </a:bodyPr>
                <a:lstStyle/>
                <a:p>
                  <a:endParaRPr lang="fa-IR"/>
                </a:p>
              </p:txBody>
            </p:sp>
            <p:sp>
              <p:nvSpPr>
                <p:cNvPr id="50" name="Oval 7"/>
                <p:cNvSpPr>
                  <a:spLocks noChangeArrowheads="1"/>
                </p:cNvSpPr>
                <p:nvPr/>
              </p:nvSpPr>
              <p:spPr bwMode="gray">
                <a:xfrm>
                  <a:off x="6448418" y="2141528"/>
                  <a:ext cx="1878013" cy="1878012"/>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fa-IR"/>
                </a:p>
              </p:txBody>
            </p:sp>
            <p:sp>
              <p:nvSpPr>
                <p:cNvPr id="51" name="Oval 8"/>
                <p:cNvSpPr>
                  <a:spLocks noChangeArrowheads="1"/>
                </p:cNvSpPr>
                <p:nvPr/>
              </p:nvSpPr>
              <p:spPr bwMode="gray">
                <a:xfrm>
                  <a:off x="6480168" y="2152640"/>
                  <a:ext cx="1878013" cy="1878013"/>
                </a:xfrm>
                <a:prstGeom prst="ellipse">
                  <a:avLst/>
                </a:prstGeom>
                <a:gradFill rotWithShape="1">
                  <a:gsLst>
                    <a:gs pos="0">
                      <a:schemeClr val="hlink">
                        <a:gamma/>
                        <a:shade val="63529"/>
                        <a:invGamma/>
                      </a:schemeClr>
                    </a:gs>
                    <a:gs pos="100000">
                      <a:schemeClr val="hlink">
                        <a:alpha val="0"/>
                      </a:schemeClr>
                    </a:gs>
                  </a:gsLst>
                  <a:lin ang="2700000" scaled="1"/>
                </a:gradFill>
                <a:ln w="38100" algn="ctr">
                  <a:noFill/>
                  <a:round/>
                  <a:headEnd/>
                  <a:tailEnd/>
                </a:ln>
                <a:effectLst/>
              </p:spPr>
              <p:txBody>
                <a:bodyPr anchor="ctr">
                  <a:spAutoFit/>
                </a:bodyPr>
                <a:lstStyle/>
                <a:p>
                  <a:endParaRPr lang="fa-IR"/>
                </a:p>
              </p:txBody>
            </p:sp>
            <p:sp>
              <p:nvSpPr>
                <p:cNvPr id="52" name="Oval 9"/>
                <p:cNvSpPr>
                  <a:spLocks noChangeArrowheads="1"/>
                </p:cNvSpPr>
                <p:nvPr/>
              </p:nvSpPr>
              <p:spPr bwMode="gray">
                <a:xfrm>
                  <a:off x="6550018" y="2235190"/>
                  <a:ext cx="1690688" cy="1690688"/>
                </a:xfrm>
                <a:prstGeom prst="ellipse">
                  <a:avLst/>
                </a:prstGeom>
                <a:solidFill>
                  <a:srgbClr val="333333"/>
                </a:solidFill>
                <a:ln w="38100" algn="ctr">
                  <a:noFill/>
                  <a:round/>
                  <a:headEnd/>
                  <a:tailEnd/>
                </a:ln>
                <a:effectLst/>
              </p:spPr>
              <p:txBody>
                <a:bodyPr anchor="ctr">
                  <a:spAutoFit/>
                </a:bodyPr>
                <a:lstStyle/>
                <a:p>
                  <a:endParaRPr lang="fa-IR"/>
                </a:p>
              </p:txBody>
            </p:sp>
            <p:grpSp>
              <p:nvGrpSpPr>
                <p:cNvPr id="53" name="Group 30"/>
                <p:cNvGrpSpPr>
                  <a:grpSpLocks/>
                </p:cNvGrpSpPr>
                <p:nvPr/>
              </p:nvGrpSpPr>
              <p:grpSpPr bwMode="auto">
                <a:xfrm>
                  <a:off x="6580181" y="2254240"/>
                  <a:ext cx="1636712" cy="1636713"/>
                  <a:chOff x="4166" y="1706"/>
                  <a:chExt cx="1252" cy="1252"/>
                </a:xfrm>
              </p:grpSpPr>
              <p:sp>
                <p:nvSpPr>
                  <p:cNvPr id="55" name="Oval 31"/>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fa-IR"/>
                  </a:p>
                </p:txBody>
              </p:sp>
              <p:sp>
                <p:nvSpPr>
                  <p:cNvPr id="56" name="Oval 32"/>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fa-IR"/>
                  </a:p>
                </p:txBody>
              </p:sp>
              <p:sp>
                <p:nvSpPr>
                  <p:cNvPr id="57" name="Oval 33"/>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fa-IR"/>
                  </a:p>
                </p:txBody>
              </p:sp>
              <p:sp>
                <p:nvSpPr>
                  <p:cNvPr id="58" name="Oval 34"/>
                  <p:cNvSpPr>
                    <a:spLocks noChangeArrowheads="1"/>
                  </p:cNvSpPr>
                  <p:nvPr/>
                </p:nvSpPr>
                <p:spPr bwMode="gray">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endParaRPr lang="fa-IR"/>
                  </a:p>
                </p:txBody>
              </p:sp>
            </p:grpSp>
          </p:grpSp>
          <p:grpSp>
            <p:nvGrpSpPr>
              <p:cNvPr id="80" name="Group 79"/>
              <p:cNvGrpSpPr/>
              <p:nvPr/>
            </p:nvGrpSpPr>
            <p:grpSpPr>
              <a:xfrm>
                <a:off x="2260477" y="1319198"/>
                <a:ext cx="4321589" cy="5129225"/>
                <a:chOff x="2260477" y="1319198"/>
                <a:chExt cx="4321589" cy="5129225"/>
              </a:xfrm>
            </p:grpSpPr>
            <p:pic>
              <p:nvPicPr>
                <p:cNvPr id="1030" name="Picture 6" descr="K:\Total\Book Fair-89\عكس كتاب‌ها\2_Page_4.jpg"/>
                <p:cNvPicPr>
                  <a:picLocks noChangeAspect="1" noChangeArrowheads="1"/>
                </p:cNvPicPr>
                <p:nvPr/>
              </p:nvPicPr>
              <p:blipFill>
                <a:blip r:embed="rId4" cstate="print"/>
                <a:srcRect/>
                <a:stretch>
                  <a:fillRect/>
                </a:stretch>
              </p:blipFill>
              <p:spPr bwMode="auto">
                <a:xfrm>
                  <a:off x="3432356" y="1319198"/>
                  <a:ext cx="950400" cy="1357200"/>
                </a:xfrm>
                <a:prstGeom prst="rect">
                  <a:avLst/>
                </a:prstGeom>
                <a:noFill/>
              </p:spPr>
            </p:pic>
            <p:pic>
              <p:nvPicPr>
                <p:cNvPr id="1031" name="Picture 7" descr="K:\Total\Book Fair-89\عكس كتاب‌ها\2_Page_5.jpg"/>
                <p:cNvPicPr>
                  <a:picLocks noChangeAspect="1" noChangeArrowheads="1"/>
                </p:cNvPicPr>
                <p:nvPr/>
              </p:nvPicPr>
              <p:blipFill>
                <a:blip r:embed="rId5" cstate="print"/>
                <a:srcRect/>
                <a:stretch>
                  <a:fillRect/>
                </a:stretch>
              </p:blipFill>
              <p:spPr bwMode="auto">
                <a:xfrm>
                  <a:off x="4407418" y="1319198"/>
                  <a:ext cx="950400" cy="1357200"/>
                </a:xfrm>
                <a:prstGeom prst="rect">
                  <a:avLst/>
                </a:prstGeom>
                <a:noFill/>
              </p:spPr>
            </p:pic>
            <p:pic>
              <p:nvPicPr>
                <p:cNvPr id="1041" name="Picture 17" descr="K:\Total\Book Fair-89\عكس كتاب‌ها\Talaei_Page_6.jpg"/>
                <p:cNvPicPr>
                  <a:picLocks noChangeAspect="1" noChangeArrowheads="1"/>
                </p:cNvPicPr>
                <p:nvPr/>
              </p:nvPicPr>
              <p:blipFill>
                <a:blip r:embed="rId6" cstate="print"/>
                <a:srcRect/>
                <a:stretch>
                  <a:fillRect/>
                </a:stretch>
              </p:blipFill>
              <p:spPr bwMode="auto">
                <a:xfrm>
                  <a:off x="2342311" y="1977502"/>
                  <a:ext cx="950400" cy="1357200"/>
                </a:xfrm>
                <a:prstGeom prst="rect">
                  <a:avLst/>
                </a:prstGeom>
                <a:noFill/>
              </p:spPr>
            </p:pic>
            <p:pic>
              <p:nvPicPr>
                <p:cNvPr id="1039" name="Picture 15" descr="K:\Total\Book Fair-89\عكس كتاب‌ها\Talaei_Page_4.jpg"/>
                <p:cNvPicPr>
                  <a:picLocks noChangeAspect="1" noChangeArrowheads="1"/>
                </p:cNvPicPr>
                <p:nvPr/>
              </p:nvPicPr>
              <p:blipFill>
                <a:blip r:embed="rId7" cstate="print"/>
                <a:srcRect/>
                <a:stretch>
                  <a:fillRect/>
                </a:stretch>
              </p:blipFill>
              <p:spPr bwMode="auto">
                <a:xfrm>
                  <a:off x="2260477" y="3701759"/>
                  <a:ext cx="953043" cy="1357200"/>
                </a:xfrm>
                <a:prstGeom prst="rect">
                  <a:avLst/>
                </a:prstGeom>
                <a:noFill/>
              </p:spPr>
            </p:pic>
            <p:pic>
              <p:nvPicPr>
                <p:cNvPr id="1040" name="Picture 16" descr="K:\Total\Book Fair-89\عكس كتاب‌ها\Talaei_Page_5.jpg"/>
                <p:cNvPicPr>
                  <a:picLocks noChangeAspect="1" noChangeArrowheads="1"/>
                </p:cNvPicPr>
                <p:nvPr/>
              </p:nvPicPr>
              <p:blipFill>
                <a:blip r:embed="rId8" cstate="print"/>
                <a:srcRect/>
                <a:stretch>
                  <a:fillRect/>
                </a:stretch>
              </p:blipFill>
              <p:spPr bwMode="auto">
                <a:xfrm>
                  <a:off x="4655759" y="5091223"/>
                  <a:ext cx="950400" cy="1357200"/>
                </a:xfrm>
                <a:prstGeom prst="rect">
                  <a:avLst/>
                </a:prstGeom>
                <a:noFill/>
              </p:spPr>
            </p:pic>
            <p:pic>
              <p:nvPicPr>
                <p:cNvPr id="1026" name="Picture 2" descr="K:\Total\Book Fair-89\عكس كتاب‌ها\Talaei_Page_7.jpg"/>
                <p:cNvPicPr>
                  <a:picLocks noChangeAspect="1" noChangeArrowheads="1"/>
                </p:cNvPicPr>
                <p:nvPr/>
              </p:nvPicPr>
              <p:blipFill>
                <a:blip r:embed="rId9" cstate="print"/>
                <a:srcRect/>
                <a:stretch>
                  <a:fillRect/>
                </a:stretch>
              </p:blipFill>
              <p:spPr bwMode="auto">
                <a:xfrm>
                  <a:off x="5593566" y="1977502"/>
                  <a:ext cx="950400" cy="1357200"/>
                </a:xfrm>
                <a:prstGeom prst="rect">
                  <a:avLst/>
                </a:prstGeom>
                <a:noFill/>
              </p:spPr>
            </p:pic>
            <p:pic>
              <p:nvPicPr>
                <p:cNvPr id="1037" name="Picture 13" descr="K:\Total\Book Fair-89\عكس كتاب‌ها\Talaei_Page_2.jpg"/>
                <p:cNvPicPr>
                  <a:picLocks noChangeAspect="1" noChangeArrowheads="1"/>
                </p:cNvPicPr>
                <p:nvPr/>
              </p:nvPicPr>
              <p:blipFill>
                <a:blip r:embed="rId10" cstate="print"/>
                <a:srcRect/>
                <a:stretch>
                  <a:fillRect/>
                </a:stretch>
              </p:blipFill>
              <p:spPr bwMode="auto">
                <a:xfrm>
                  <a:off x="5631666" y="3714752"/>
                  <a:ext cx="950400" cy="1357200"/>
                </a:xfrm>
                <a:prstGeom prst="rect">
                  <a:avLst/>
                </a:prstGeom>
                <a:noFill/>
              </p:spPr>
            </p:pic>
            <p:grpSp>
              <p:nvGrpSpPr>
                <p:cNvPr id="79" name="Group 78"/>
                <p:cNvGrpSpPr/>
                <p:nvPr/>
              </p:nvGrpSpPr>
              <p:grpSpPr>
                <a:xfrm>
                  <a:off x="3075081" y="2519990"/>
                  <a:ext cx="2720525" cy="2733048"/>
                  <a:chOff x="3075081" y="2519990"/>
                  <a:chExt cx="2720525" cy="2733048"/>
                </a:xfrm>
              </p:grpSpPr>
              <p:grpSp>
                <p:nvGrpSpPr>
                  <p:cNvPr id="88" name="Group 87"/>
                  <p:cNvGrpSpPr>
                    <a:grpSpLocks/>
                  </p:cNvGrpSpPr>
                  <p:nvPr/>
                </p:nvGrpSpPr>
                <p:grpSpPr bwMode="auto">
                  <a:xfrm>
                    <a:off x="3075081" y="4209496"/>
                    <a:ext cx="304800" cy="304800"/>
                    <a:chOff x="2078" y="1680"/>
                    <a:chExt cx="1615" cy="1615"/>
                  </a:xfrm>
                </p:grpSpPr>
                <p:sp>
                  <p:nvSpPr>
                    <p:cNvPr id="89" name="Oval 88"/>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fa-IR"/>
                    </a:p>
                  </p:txBody>
                </p:sp>
                <p:sp>
                  <p:nvSpPr>
                    <p:cNvPr id="90" name="Oval 89"/>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fa-IR"/>
                    </a:p>
                  </p:txBody>
                </p:sp>
                <p:sp>
                  <p:nvSpPr>
                    <p:cNvPr id="91" name="Oval 90"/>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fa-IR"/>
                    </a:p>
                  </p:txBody>
                </p:sp>
                <p:sp>
                  <p:nvSpPr>
                    <p:cNvPr id="92" name="Oval 91"/>
                    <p:cNvSpPr>
                      <a:spLocks noChangeArrowheads="1"/>
                    </p:cNvSpPr>
                    <p:nvPr/>
                  </p:nvSpPr>
                  <p:spPr bwMode="gray">
                    <a:xfrm>
                      <a:off x="2254" y="1856"/>
                      <a:ext cx="1262" cy="1264"/>
                    </a:xfrm>
                    <a:prstGeom prst="ellipse">
                      <a:avLst/>
                    </a:prstGeom>
                    <a:gradFill rotWithShape="1">
                      <a:gsLst>
                        <a:gs pos="0">
                          <a:srgbClr val="48BE67">
                            <a:gamma/>
                            <a:shade val="0"/>
                            <a:invGamma/>
                          </a:srgbClr>
                        </a:gs>
                        <a:gs pos="100000">
                          <a:srgbClr val="48BE67"/>
                        </a:gs>
                      </a:gsLst>
                      <a:lin ang="2700000" scaled="1"/>
                    </a:gradFill>
                    <a:ln w="38100" algn="ctr">
                      <a:noFill/>
                      <a:round/>
                      <a:headEnd/>
                      <a:tailEnd/>
                    </a:ln>
                    <a:effectLst/>
                  </p:spPr>
                  <p:txBody>
                    <a:bodyPr wrap="none" anchor="ctr">
                      <a:spAutoFit/>
                    </a:bodyPr>
                    <a:lstStyle/>
                    <a:p>
                      <a:endParaRPr lang="fa-IR"/>
                    </a:p>
                  </p:txBody>
                </p:sp>
                <p:sp>
                  <p:nvSpPr>
                    <p:cNvPr id="93" name="Oval 92"/>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fa-IR"/>
                    </a:p>
                  </p:txBody>
                </p:sp>
                <p:sp>
                  <p:nvSpPr>
                    <p:cNvPr id="94" name="Oval 93"/>
                    <p:cNvSpPr>
                      <a:spLocks noChangeArrowheads="1"/>
                    </p:cNvSpPr>
                    <p:nvPr/>
                  </p:nvSpPr>
                  <p:spPr bwMode="gray">
                    <a:xfrm>
                      <a:off x="2337" y="1939"/>
                      <a:ext cx="1096" cy="1098"/>
                    </a:xfrm>
                    <a:prstGeom prst="ellipse">
                      <a:avLst/>
                    </a:prstGeom>
                    <a:gradFill rotWithShape="1">
                      <a:gsLst>
                        <a:gs pos="0">
                          <a:srgbClr val="48BE67"/>
                        </a:gs>
                        <a:gs pos="100000">
                          <a:srgbClr val="48BE67">
                            <a:gamma/>
                            <a:shade val="48627"/>
                            <a:invGamma/>
                          </a:srgbClr>
                        </a:gs>
                      </a:gsLst>
                      <a:lin ang="2700000" scaled="1"/>
                    </a:gradFill>
                    <a:ln w="38100" algn="ctr">
                      <a:noFill/>
                      <a:round/>
                      <a:headEnd/>
                      <a:tailEnd/>
                    </a:ln>
                    <a:effectLst/>
                  </p:spPr>
                  <p:txBody>
                    <a:bodyPr anchor="ctr">
                      <a:spAutoFit/>
                    </a:bodyPr>
                    <a:lstStyle/>
                    <a:p>
                      <a:endParaRPr lang="fa-IR"/>
                    </a:p>
                  </p:txBody>
                </p:sp>
              </p:grpSp>
              <p:grpSp>
                <p:nvGrpSpPr>
                  <p:cNvPr id="141" name="Group 140"/>
                  <p:cNvGrpSpPr/>
                  <p:nvPr/>
                </p:nvGrpSpPr>
                <p:grpSpPr>
                  <a:xfrm>
                    <a:off x="3152130" y="3165502"/>
                    <a:ext cx="304800" cy="304800"/>
                    <a:chOff x="2480750" y="3310737"/>
                    <a:chExt cx="304800" cy="304800"/>
                  </a:xfrm>
                </p:grpSpPr>
                <p:sp>
                  <p:nvSpPr>
                    <p:cNvPr id="96" name="Oval 95"/>
                    <p:cNvSpPr>
                      <a:spLocks noChangeArrowheads="1"/>
                    </p:cNvSpPr>
                    <p:nvPr/>
                  </p:nvSpPr>
                  <p:spPr bwMode="gray">
                    <a:xfrm>
                      <a:off x="2480750" y="3310737"/>
                      <a:ext cx="304800" cy="304800"/>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fa-IR"/>
                    </a:p>
                  </p:txBody>
                </p:sp>
                <p:sp>
                  <p:nvSpPr>
                    <p:cNvPr id="97" name="Oval 96"/>
                    <p:cNvSpPr>
                      <a:spLocks noChangeArrowheads="1"/>
                    </p:cNvSpPr>
                    <p:nvPr/>
                  </p:nvSpPr>
                  <p:spPr bwMode="gray">
                    <a:xfrm>
                      <a:off x="2498113" y="3327911"/>
                      <a:ext cx="269885" cy="269885"/>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fa-IR"/>
                    </a:p>
                  </p:txBody>
                </p:sp>
                <p:sp>
                  <p:nvSpPr>
                    <p:cNvPr id="98" name="Oval 97"/>
                    <p:cNvSpPr>
                      <a:spLocks noChangeArrowheads="1"/>
                    </p:cNvSpPr>
                    <p:nvPr/>
                  </p:nvSpPr>
                  <p:spPr bwMode="gray">
                    <a:xfrm>
                      <a:off x="2513967" y="3343954"/>
                      <a:ext cx="238178" cy="238556"/>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fa-IR"/>
                    </a:p>
                  </p:txBody>
                </p:sp>
                <p:sp>
                  <p:nvSpPr>
                    <p:cNvPr id="99" name="Oval 98"/>
                    <p:cNvSpPr>
                      <a:spLocks noChangeArrowheads="1"/>
                    </p:cNvSpPr>
                    <p:nvPr/>
                  </p:nvSpPr>
                  <p:spPr bwMode="gray">
                    <a:xfrm>
                      <a:off x="2513967" y="3343954"/>
                      <a:ext cx="238178" cy="238556"/>
                    </a:xfrm>
                    <a:prstGeom prst="ellipse">
                      <a:avLst/>
                    </a:prstGeo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2700000" scaled="1"/>
                      <a:tileRect/>
                    </a:gradFill>
                    <a:ln w="38100" algn="ctr">
                      <a:noFill/>
                      <a:round/>
                      <a:headEnd/>
                      <a:tailEnd/>
                    </a:ln>
                    <a:effectLst/>
                  </p:spPr>
                  <p:txBody>
                    <a:bodyPr wrap="none" anchor="ctr">
                      <a:spAutoFit/>
                    </a:bodyPr>
                    <a:lstStyle/>
                    <a:p>
                      <a:endParaRPr lang="fa-IR"/>
                    </a:p>
                  </p:txBody>
                </p:sp>
                <p:sp>
                  <p:nvSpPr>
                    <p:cNvPr id="100" name="Oval 99"/>
                    <p:cNvSpPr>
                      <a:spLocks noChangeArrowheads="1"/>
                    </p:cNvSpPr>
                    <p:nvPr/>
                  </p:nvSpPr>
                  <p:spPr bwMode="gray">
                    <a:xfrm>
                      <a:off x="2529631" y="3359618"/>
                      <a:ext cx="206849" cy="207226"/>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fa-IR"/>
                    </a:p>
                  </p:txBody>
                </p:sp>
                <p:sp>
                  <p:nvSpPr>
                    <p:cNvPr id="101" name="Oval 100"/>
                    <p:cNvSpPr>
                      <a:spLocks noChangeArrowheads="1"/>
                    </p:cNvSpPr>
                    <p:nvPr/>
                  </p:nvSpPr>
                  <p:spPr bwMode="gray">
                    <a:xfrm>
                      <a:off x="2529631" y="3359618"/>
                      <a:ext cx="206849" cy="207226"/>
                    </a:xfrm>
                    <a:prstGeom prst="ellipse">
                      <a:avLst/>
                    </a:prstGeom>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0800000" scaled="1"/>
                      <a:tileRect/>
                    </a:gradFill>
                    <a:ln w="38100" algn="ctr">
                      <a:noFill/>
                      <a:round/>
                      <a:headEnd/>
                      <a:tailEnd/>
                    </a:ln>
                    <a:effectLst/>
                  </p:spPr>
                  <p:txBody>
                    <a:bodyPr anchor="ctr">
                      <a:spAutoFit/>
                    </a:bodyPr>
                    <a:lstStyle/>
                    <a:p>
                      <a:endParaRPr lang="fa-IR"/>
                    </a:p>
                  </p:txBody>
                </p:sp>
              </p:grpSp>
              <p:grpSp>
                <p:nvGrpSpPr>
                  <p:cNvPr id="2" name="Group 1"/>
                  <p:cNvGrpSpPr/>
                  <p:nvPr/>
                </p:nvGrpSpPr>
                <p:grpSpPr>
                  <a:xfrm>
                    <a:off x="3570270" y="4948238"/>
                    <a:ext cx="304800" cy="304800"/>
                    <a:chOff x="1813814" y="4264940"/>
                    <a:chExt cx="381000" cy="381000"/>
                  </a:xfrm>
                </p:grpSpPr>
                <p:sp>
                  <p:nvSpPr>
                    <p:cNvPr id="102" name="Oval 101"/>
                    <p:cNvSpPr>
                      <a:spLocks noChangeArrowheads="1"/>
                    </p:cNvSpPr>
                    <p:nvPr/>
                  </p:nvSpPr>
                  <p:spPr bwMode="gray">
                    <a:xfrm>
                      <a:off x="1813814" y="4264940"/>
                      <a:ext cx="381000" cy="381000"/>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fa-IR"/>
                    </a:p>
                  </p:txBody>
                </p:sp>
                <p:sp>
                  <p:nvSpPr>
                    <p:cNvPr id="103" name="Oval 102"/>
                    <p:cNvSpPr>
                      <a:spLocks noChangeArrowheads="1"/>
                    </p:cNvSpPr>
                    <p:nvPr/>
                  </p:nvSpPr>
                  <p:spPr bwMode="gray">
                    <a:xfrm>
                      <a:off x="1835518" y="4286408"/>
                      <a:ext cx="337356" cy="337356"/>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fa-IR"/>
                    </a:p>
                  </p:txBody>
                </p:sp>
                <p:sp>
                  <p:nvSpPr>
                    <p:cNvPr id="104" name="Oval 103"/>
                    <p:cNvSpPr>
                      <a:spLocks noChangeArrowheads="1"/>
                    </p:cNvSpPr>
                    <p:nvPr/>
                  </p:nvSpPr>
                  <p:spPr bwMode="gray">
                    <a:xfrm>
                      <a:off x="1855335" y="4306461"/>
                      <a:ext cx="297723" cy="29819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fa-IR"/>
                    </a:p>
                  </p:txBody>
                </p:sp>
                <p:sp>
                  <p:nvSpPr>
                    <p:cNvPr id="105" name="Oval 104"/>
                    <p:cNvSpPr>
                      <a:spLocks noChangeArrowheads="1"/>
                    </p:cNvSpPr>
                    <p:nvPr/>
                  </p:nvSpPr>
                  <p:spPr bwMode="gray">
                    <a:xfrm>
                      <a:off x="1855335" y="4306461"/>
                      <a:ext cx="297723" cy="298194"/>
                    </a:xfrm>
                    <a:prstGeom prst="ellipse">
                      <a:avLst/>
                    </a:prstGeom>
                    <a:gradFill rotWithShape="1">
                      <a:gsLst>
                        <a:gs pos="0">
                          <a:srgbClr val="8D67E1">
                            <a:gamma/>
                            <a:shade val="0"/>
                            <a:invGamma/>
                          </a:srgbClr>
                        </a:gs>
                        <a:gs pos="100000">
                          <a:srgbClr val="8D67E1"/>
                        </a:gs>
                      </a:gsLst>
                      <a:lin ang="2700000" scaled="1"/>
                    </a:gradFill>
                    <a:ln w="38100" algn="ctr">
                      <a:noFill/>
                      <a:round/>
                      <a:headEnd/>
                      <a:tailEnd/>
                    </a:ln>
                    <a:effectLst/>
                  </p:spPr>
                  <p:txBody>
                    <a:bodyPr wrap="none" anchor="ctr">
                      <a:spAutoFit/>
                    </a:bodyPr>
                    <a:lstStyle/>
                    <a:p>
                      <a:endParaRPr lang="fa-IR"/>
                    </a:p>
                  </p:txBody>
                </p:sp>
                <p:sp>
                  <p:nvSpPr>
                    <p:cNvPr id="106" name="Oval 105"/>
                    <p:cNvSpPr>
                      <a:spLocks noChangeArrowheads="1"/>
                    </p:cNvSpPr>
                    <p:nvPr/>
                  </p:nvSpPr>
                  <p:spPr bwMode="gray">
                    <a:xfrm>
                      <a:off x="1874916" y="4326042"/>
                      <a:ext cx="258561" cy="259033"/>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fa-IR"/>
                    </a:p>
                  </p:txBody>
                </p:sp>
                <p:sp>
                  <p:nvSpPr>
                    <p:cNvPr id="107" name="Oval 106"/>
                    <p:cNvSpPr>
                      <a:spLocks noChangeArrowheads="1"/>
                    </p:cNvSpPr>
                    <p:nvPr/>
                  </p:nvSpPr>
                  <p:spPr bwMode="gray">
                    <a:xfrm>
                      <a:off x="1874916" y="4326042"/>
                      <a:ext cx="258561" cy="259033"/>
                    </a:xfrm>
                    <a:prstGeom prst="ellipse">
                      <a:avLst/>
                    </a:prstGeom>
                    <a:gradFill rotWithShape="1">
                      <a:gsLst>
                        <a:gs pos="0">
                          <a:schemeClr val="tx1"/>
                        </a:gs>
                        <a:gs pos="96000">
                          <a:srgbClr val="800000"/>
                        </a:gs>
                      </a:gsLst>
                      <a:lin ang="2700000" scaled="1"/>
                    </a:gradFill>
                    <a:ln w="38100" algn="ctr">
                      <a:noFill/>
                      <a:round/>
                      <a:headEnd/>
                      <a:tailEnd/>
                    </a:ln>
                    <a:effectLst/>
                  </p:spPr>
                  <p:txBody>
                    <a:bodyPr anchor="ctr">
                      <a:spAutoFit/>
                    </a:bodyPr>
                    <a:lstStyle/>
                    <a:p>
                      <a:endParaRPr lang="fa-IR" dirty="0"/>
                    </a:p>
                  </p:txBody>
                </p:sp>
              </p:grpSp>
              <p:grpSp>
                <p:nvGrpSpPr>
                  <p:cNvPr id="108" name="Group 107"/>
                  <p:cNvGrpSpPr>
                    <a:grpSpLocks/>
                  </p:cNvGrpSpPr>
                  <p:nvPr/>
                </p:nvGrpSpPr>
                <p:grpSpPr bwMode="auto">
                  <a:xfrm>
                    <a:off x="4255768" y="2519990"/>
                    <a:ext cx="304800" cy="304800"/>
                    <a:chOff x="2078" y="1680"/>
                    <a:chExt cx="1615" cy="1615"/>
                  </a:xfrm>
                </p:grpSpPr>
                <p:sp>
                  <p:nvSpPr>
                    <p:cNvPr id="109" name="Oval 108"/>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fa-IR"/>
                    </a:p>
                  </p:txBody>
                </p:sp>
                <p:sp>
                  <p:nvSpPr>
                    <p:cNvPr id="110" name="Oval 109"/>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fa-IR"/>
                    </a:p>
                  </p:txBody>
                </p:sp>
                <p:sp>
                  <p:nvSpPr>
                    <p:cNvPr id="111" name="Oval 110"/>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fa-IR"/>
                    </a:p>
                  </p:txBody>
                </p:sp>
                <p:sp>
                  <p:nvSpPr>
                    <p:cNvPr id="112" name="Oval 111"/>
                    <p:cNvSpPr>
                      <a:spLocks noChangeArrowheads="1"/>
                    </p:cNvSpPr>
                    <p:nvPr/>
                  </p:nvSpPr>
                  <p:spPr bwMode="gray">
                    <a:xfrm>
                      <a:off x="2254" y="1856"/>
                      <a:ext cx="1262" cy="1264"/>
                    </a:xfrm>
                    <a:prstGeom prst="ellipse">
                      <a:avLst/>
                    </a:prstGeom>
                    <a:gradFill rotWithShape="1">
                      <a:gsLst>
                        <a:gs pos="0">
                          <a:srgbClr val="FFCC00">
                            <a:gamma/>
                            <a:shade val="0"/>
                            <a:invGamma/>
                          </a:srgbClr>
                        </a:gs>
                        <a:gs pos="100000">
                          <a:srgbClr val="FFCC00"/>
                        </a:gs>
                      </a:gsLst>
                      <a:lin ang="2700000" scaled="1"/>
                    </a:gradFill>
                    <a:ln w="38100" algn="ctr">
                      <a:noFill/>
                      <a:round/>
                      <a:headEnd/>
                      <a:tailEnd/>
                    </a:ln>
                    <a:effectLst/>
                  </p:spPr>
                  <p:txBody>
                    <a:bodyPr wrap="none" anchor="ctr">
                      <a:spAutoFit/>
                    </a:bodyPr>
                    <a:lstStyle/>
                    <a:p>
                      <a:endParaRPr lang="fa-IR"/>
                    </a:p>
                  </p:txBody>
                </p:sp>
                <p:sp>
                  <p:nvSpPr>
                    <p:cNvPr id="113" name="Oval 112"/>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fa-IR"/>
                    </a:p>
                  </p:txBody>
                </p:sp>
                <p:sp>
                  <p:nvSpPr>
                    <p:cNvPr id="114" name="Oval 113"/>
                    <p:cNvSpPr>
                      <a:spLocks noChangeArrowheads="1"/>
                    </p:cNvSpPr>
                    <p:nvPr/>
                  </p:nvSpPr>
                  <p:spPr bwMode="gray">
                    <a:xfrm>
                      <a:off x="2337" y="1939"/>
                      <a:ext cx="1096" cy="1098"/>
                    </a:xfrm>
                    <a:prstGeom prst="ellipse">
                      <a:avLst/>
                    </a:prstGeom>
                    <a:gradFill rotWithShape="1">
                      <a:gsLst>
                        <a:gs pos="0">
                          <a:srgbClr val="FFCC00"/>
                        </a:gs>
                        <a:gs pos="100000">
                          <a:srgbClr val="FFCC00">
                            <a:gamma/>
                            <a:shade val="48627"/>
                            <a:invGamma/>
                          </a:srgbClr>
                        </a:gs>
                      </a:gsLst>
                      <a:lin ang="2700000" scaled="1"/>
                    </a:gradFill>
                    <a:ln w="38100" algn="ctr">
                      <a:noFill/>
                      <a:round/>
                      <a:headEnd/>
                      <a:tailEnd/>
                    </a:ln>
                    <a:effectLst/>
                  </p:spPr>
                  <p:txBody>
                    <a:bodyPr anchor="ctr">
                      <a:spAutoFit/>
                    </a:bodyPr>
                    <a:lstStyle/>
                    <a:p>
                      <a:endParaRPr lang="fa-IR"/>
                    </a:p>
                  </p:txBody>
                </p:sp>
              </p:grpSp>
              <p:grpSp>
                <p:nvGrpSpPr>
                  <p:cNvPr id="115" name="Group 114"/>
                  <p:cNvGrpSpPr>
                    <a:grpSpLocks/>
                  </p:cNvGrpSpPr>
                  <p:nvPr/>
                </p:nvGrpSpPr>
                <p:grpSpPr bwMode="auto">
                  <a:xfrm>
                    <a:off x="4972690" y="4944438"/>
                    <a:ext cx="304800" cy="304800"/>
                    <a:chOff x="2078" y="1680"/>
                    <a:chExt cx="1615" cy="1615"/>
                  </a:xfrm>
                </p:grpSpPr>
                <p:sp>
                  <p:nvSpPr>
                    <p:cNvPr id="116" name="Oval 115"/>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fa-IR"/>
                    </a:p>
                  </p:txBody>
                </p:sp>
                <p:sp>
                  <p:nvSpPr>
                    <p:cNvPr id="117" name="Oval 116"/>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fa-IR"/>
                    </a:p>
                  </p:txBody>
                </p:sp>
                <p:sp>
                  <p:nvSpPr>
                    <p:cNvPr id="118" name="Oval 117"/>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fa-IR"/>
                    </a:p>
                  </p:txBody>
                </p:sp>
                <p:sp>
                  <p:nvSpPr>
                    <p:cNvPr id="119" name="Oval 118"/>
                    <p:cNvSpPr>
                      <a:spLocks noChangeArrowheads="1"/>
                    </p:cNvSpPr>
                    <p:nvPr/>
                  </p:nvSpPr>
                  <p:spPr bwMode="gray">
                    <a:xfrm>
                      <a:off x="2254" y="1856"/>
                      <a:ext cx="1262" cy="1264"/>
                    </a:xfrm>
                    <a:prstGeom prst="ellipse">
                      <a:avLst/>
                    </a:prstGeom>
                    <a:gradFill rotWithShape="1">
                      <a:gsLst>
                        <a:gs pos="0">
                          <a:srgbClr val="8D67E1">
                            <a:gamma/>
                            <a:shade val="0"/>
                            <a:invGamma/>
                          </a:srgbClr>
                        </a:gs>
                        <a:gs pos="100000">
                          <a:srgbClr val="8D67E1"/>
                        </a:gs>
                      </a:gsLst>
                      <a:lin ang="2700000" scaled="1"/>
                    </a:gradFill>
                    <a:ln w="38100" algn="ctr">
                      <a:noFill/>
                      <a:round/>
                      <a:headEnd/>
                      <a:tailEnd/>
                    </a:ln>
                    <a:effectLst/>
                  </p:spPr>
                  <p:txBody>
                    <a:bodyPr wrap="none" anchor="ctr">
                      <a:spAutoFit/>
                    </a:bodyPr>
                    <a:lstStyle/>
                    <a:p>
                      <a:endParaRPr lang="fa-IR"/>
                    </a:p>
                  </p:txBody>
                </p:sp>
                <p:sp>
                  <p:nvSpPr>
                    <p:cNvPr id="120" name="Oval 119"/>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fa-IR"/>
                    </a:p>
                  </p:txBody>
                </p:sp>
                <p:sp>
                  <p:nvSpPr>
                    <p:cNvPr id="121" name="Oval 120"/>
                    <p:cNvSpPr>
                      <a:spLocks noChangeArrowheads="1"/>
                    </p:cNvSpPr>
                    <p:nvPr/>
                  </p:nvSpPr>
                  <p:spPr bwMode="gray">
                    <a:xfrm>
                      <a:off x="2337" y="1939"/>
                      <a:ext cx="1096" cy="1098"/>
                    </a:xfrm>
                    <a:prstGeom prst="ellipse">
                      <a:avLst/>
                    </a:prstGeom>
                    <a:gradFill rotWithShape="1">
                      <a:gsLst>
                        <a:gs pos="0">
                          <a:srgbClr val="8D67E1"/>
                        </a:gs>
                        <a:gs pos="100000">
                          <a:srgbClr val="8D67E1">
                            <a:gamma/>
                            <a:shade val="48627"/>
                            <a:invGamma/>
                          </a:srgbClr>
                        </a:gs>
                      </a:gsLst>
                      <a:lin ang="2700000" scaled="1"/>
                    </a:gradFill>
                    <a:ln w="38100" algn="ctr">
                      <a:noFill/>
                      <a:round/>
                      <a:headEnd/>
                      <a:tailEnd/>
                    </a:ln>
                    <a:effectLst/>
                  </p:spPr>
                  <p:txBody>
                    <a:bodyPr anchor="ctr">
                      <a:spAutoFit/>
                    </a:bodyPr>
                    <a:lstStyle/>
                    <a:p>
                      <a:endParaRPr lang="fa-IR"/>
                    </a:p>
                  </p:txBody>
                </p:sp>
              </p:grpSp>
              <p:grpSp>
                <p:nvGrpSpPr>
                  <p:cNvPr id="78" name="Group 77"/>
                  <p:cNvGrpSpPr/>
                  <p:nvPr/>
                </p:nvGrpSpPr>
                <p:grpSpPr>
                  <a:xfrm>
                    <a:off x="3367653" y="2842072"/>
                    <a:ext cx="2124954" cy="2190040"/>
                    <a:chOff x="3367653" y="2842072"/>
                    <a:chExt cx="2124954" cy="2190040"/>
                  </a:xfrm>
                </p:grpSpPr>
                <p:sp>
                  <p:nvSpPr>
                    <p:cNvPr id="51203" name="AutoShape 3"/>
                    <p:cNvSpPr>
                      <a:spLocks noChangeAspect="1" noChangeArrowheads="1"/>
                    </p:cNvSpPr>
                    <p:nvPr/>
                  </p:nvSpPr>
                  <p:spPr bwMode="gray">
                    <a:xfrm rot="19789433">
                      <a:off x="4794137" y="3441144"/>
                      <a:ext cx="680400" cy="248162"/>
                    </a:xfrm>
                    <a:prstGeom prst="rightArrow">
                      <a:avLst>
                        <a:gd name="adj1" fmla="val 35167"/>
                        <a:gd name="adj2" fmla="val 111029"/>
                      </a:avLst>
                    </a:prstGeom>
                    <a:gradFill rotWithShape="1">
                      <a:gsLst>
                        <a:gs pos="0">
                          <a:schemeClr val="tx2">
                            <a:gamma/>
                            <a:shade val="89020"/>
                            <a:invGamma/>
                            <a:alpha val="0"/>
                          </a:schemeClr>
                        </a:gs>
                        <a:gs pos="100000">
                          <a:schemeClr val="tx2"/>
                        </a:gs>
                      </a:gsLst>
                      <a:lin ang="0" scaled="1"/>
                    </a:gradFill>
                    <a:extLst>
                      <a:ext uri="{91240B29-F687-4f45-9708-019B960494DF}">
                        <a14:hiddenLine xmlns="" xmlns:a14="http://schemas.microsoft.com/office/drawing/2007/7/7/main" w="0" algn="ctr">
                          <a:solidFill>
                            <a:srgbClr xmlns:mc="http://schemas.openxmlformats.org/markup-compatibility/2006" val="000000" mc:Ignorable=""/>
                          </a:solidFill>
                          <a:miter lim="800000"/>
                          <a:headEnd/>
                          <a:tailEnd/>
                        </a14:hiddenLine>
                      </a:ext>
                      <a:ext uri="{AF507438-7753-43e0-B8FC-AC1667EBCBE1}">
                        <a14:hiddenEffects xmlns="" xmlns:a14="http://schemas.microsoft.com/office/drawing/2007/7/7/main">
                          <a:effectLst>
                            <a:outerShdw blurRad="63500" dist="35921" dir="2700000" algn="ctr" rotWithShape="0">
                              <a:srgbClr xmlns:mc="http://schemas.openxmlformats.org/markup-compatibility/2006" val="808080" mc:Ignorable=""/>
                            </a:outerShdw>
                          </a:effectLst>
                        </a14:hiddenEffects>
                      </a:ext>
                    </a:extLst>
                  </p:spPr>
                  <p:txBody>
                    <a:bodyPr wrap="none" anchor="ctr"/>
                    <a:lstStyle/>
                    <a:p>
                      <a:endParaRPr lang="fa-IR"/>
                    </a:p>
                  </p:txBody>
                </p:sp>
                <p:sp>
                  <p:nvSpPr>
                    <p:cNvPr id="51204" name="AutoShape 4"/>
                    <p:cNvSpPr>
                      <a:spLocks noChangeAspect="1" noChangeArrowheads="1"/>
                    </p:cNvSpPr>
                    <p:nvPr/>
                  </p:nvSpPr>
                  <p:spPr bwMode="gray">
                    <a:xfrm rot="3096886">
                      <a:off x="4482251" y="4562814"/>
                      <a:ext cx="680400" cy="248162"/>
                    </a:xfrm>
                    <a:prstGeom prst="rightArrow">
                      <a:avLst>
                        <a:gd name="adj1" fmla="val 35167"/>
                        <a:gd name="adj2" fmla="val 111028"/>
                      </a:avLst>
                    </a:prstGeom>
                    <a:gradFill rotWithShape="1">
                      <a:gsLst>
                        <a:gs pos="0">
                          <a:schemeClr val="tx2">
                            <a:gamma/>
                            <a:shade val="89020"/>
                            <a:invGamma/>
                            <a:alpha val="0"/>
                          </a:schemeClr>
                        </a:gs>
                        <a:gs pos="100000">
                          <a:schemeClr val="tx2"/>
                        </a:gs>
                      </a:gsLst>
                      <a:lin ang="0" scaled="1"/>
                    </a:gradFill>
                    <a:extLst>
                      <a:ext uri="{91240B29-F687-4f45-9708-019B960494DF}">
                        <a14:hiddenLine xmlns="" xmlns:a14="http://schemas.microsoft.com/office/drawing/2007/7/7/main" w="0" algn="ctr">
                          <a:solidFill>
                            <a:srgbClr xmlns:mc="http://schemas.openxmlformats.org/markup-compatibility/2006" val="000000" mc:Ignorable=""/>
                          </a:solidFill>
                          <a:miter lim="800000"/>
                          <a:headEnd/>
                          <a:tailEnd/>
                        </a14:hiddenLine>
                      </a:ext>
                      <a:ext uri="{AF507438-7753-43e0-B8FC-AC1667EBCBE1}">
                        <a14:hiddenEffects xmlns="" xmlns:a14="http://schemas.microsoft.com/office/drawing/2007/7/7/main">
                          <a:effectLst>
                            <a:outerShdw blurRad="63500" dist="35921" dir="2700000" algn="ctr" rotWithShape="0">
                              <a:srgbClr xmlns:mc="http://schemas.openxmlformats.org/markup-compatibility/2006" val="808080" mc:Ignorable=""/>
                            </a:outerShdw>
                          </a:effectLst>
                        </a14:hiddenEffects>
                      </a:ext>
                    </a:extLst>
                  </p:spPr>
                  <p:txBody>
                    <a:bodyPr wrap="none" anchor="ctr"/>
                    <a:lstStyle/>
                    <a:p>
                      <a:endParaRPr lang="fa-IR"/>
                    </a:p>
                  </p:txBody>
                </p:sp>
                <p:sp>
                  <p:nvSpPr>
                    <p:cNvPr id="51205" name="AutoShape 5"/>
                    <p:cNvSpPr>
                      <a:spLocks noChangeArrowheads="1"/>
                    </p:cNvSpPr>
                    <p:nvPr/>
                  </p:nvSpPr>
                  <p:spPr bwMode="gray">
                    <a:xfrm rot="16200000">
                      <a:off x="4062636" y="3057747"/>
                      <a:ext cx="679002" cy="247652"/>
                    </a:xfrm>
                    <a:prstGeom prst="rightArrow">
                      <a:avLst>
                        <a:gd name="adj1" fmla="val 35167"/>
                        <a:gd name="adj2" fmla="val 111029"/>
                      </a:avLst>
                    </a:prstGeom>
                    <a:gradFill rotWithShape="1">
                      <a:gsLst>
                        <a:gs pos="0">
                          <a:schemeClr val="tx2">
                            <a:gamma/>
                            <a:shade val="89020"/>
                            <a:invGamma/>
                            <a:alpha val="0"/>
                          </a:schemeClr>
                        </a:gs>
                        <a:gs pos="100000">
                          <a:schemeClr val="tx2"/>
                        </a:gs>
                      </a:gsLst>
                      <a:lin ang="0" scaled="1"/>
                    </a:gradFill>
                    <a:extLst>
                      <a:ext uri="{91240B29-F687-4f45-9708-019B960494DF}">
                        <a14:hiddenLine xmlns="" xmlns:a14="http://schemas.microsoft.com/office/drawing/2007/7/7/main" w="0" algn="ctr">
                          <a:solidFill>
                            <a:srgbClr xmlns:mc="http://schemas.openxmlformats.org/markup-compatibility/2006" val="000000" mc:Ignorable=""/>
                          </a:solidFill>
                          <a:miter lim="800000"/>
                          <a:headEnd/>
                          <a:tailEnd/>
                        </a14:hiddenLine>
                      </a:ext>
                      <a:ext uri="{AF507438-7753-43e0-B8FC-AC1667EBCBE1}">
                        <a14:hiddenEffects xmlns="" xmlns:a14="http://schemas.microsoft.com/office/drawing/2007/7/7/main">
                          <a:effectLst>
                            <a:outerShdw blurRad="63500" dist="35921" dir="2700000" algn="ctr" rotWithShape="0">
                              <a:srgbClr xmlns:mc="http://schemas.openxmlformats.org/markup-compatibility/2006" val="808080" mc:Ignorable=""/>
                            </a:outerShdw>
                          </a:effectLst>
                        </a14:hiddenEffects>
                      </a:ext>
                    </a:extLst>
                  </p:spPr>
                  <p:txBody>
                    <a:bodyPr wrap="none" anchor="ctr"/>
                    <a:lstStyle/>
                    <a:p>
                      <a:endParaRPr lang="fa-IR"/>
                    </a:p>
                  </p:txBody>
                </p:sp>
                <p:sp>
                  <p:nvSpPr>
                    <p:cNvPr id="51206" name="AutoShape 6"/>
                    <p:cNvSpPr>
                      <a:spLocks noChangeAspect="1" noChangeArrowheads="1"/>
                    </p:cNvSpPr>
                    <p:nvPr/>
                  </p:nvSpPr>
                  <p:spPr bwMode="gray">
                    <a:xfrm rot="12716346">
                      <a:off x="3419805" y="3447312"/>
                      <a:ext cx="680400" cy="248162"/>
                    </a:xfrm>
                    <a:prstGeom prst="rightArrow">
                      <a:avLst>
                        <a:gd name="adj1" fmla="val 35167"/>
                        <a:gd name="adj2" fmla="val 111029"/>
                      </a:avLst>
                    </a:prstGeom>
                    <a:gradFill rotWithShape="1">
                      <a:gsLst>
                        <a:gs pos="0">
                          <a:schemeClr val="tx2">
                            <a:gamma/>
                            <a:shade val="89020"/>
                            <a:invGamma/>
                            <a:alpha val="0"/>
                          </a:schemeClr>
                        </a:gs>
                        <a:gs pos="100000">
                          <a:schemeClr val="tx2"/>
                        </a:gs>
                      </a:gsLst>
                      <a:lin ang="0" scaled="1"/>
                    </a:gradFill>
                    <a:extLst>
                      <a:ext uri="{91240B29-F687-4f45-9708-019B960494DF}">
                        <a14:hiddenLine xmlns="" xmlns:a14="http://schemas.microsoft.com/office/drawing/2007/7/7/main" w="0" algn="ctr">
                          <a:solidFill>
                            <a:srgbClr xmlns:mc="http://schemas.openxmlformats.org/markup-compatibility/2006" val="000000" mc:Ignorable=""/>
                          </a:solidFill>
                          <a:miter lim="800000"/>
                          <a:headEnd/>
                          <a:tailEnd/>
                        </a14:hiddenLine>
                      </a:ext>
                      <a:ext uri="{AF507438-7753-43e0-B8FC-AC1667EBCBE1}">
                        <a14:hiddenEffects xmlns="" xmlns:a14="http://schemas.microsoft.com/office/drawing/2007/7/7/main">
                          <a:effectLst>
                            <a:outerShdw blurRad="63500" dist="35921" dir="2700000" algn="ctr" rotWithShape="0">
                              <a:srgbClr xmlns:mc="http://schemas.openxmlformats.org/markup-compatibility/2006" val="808080" mc:Ignorable=""/>
                            </a:outerShdw>
                          </a:effectLst>
                        </a14:hiddenEffects>
                      </a:ext>
                    </a:extLst>
                  </p:spPr>
                  <p:txBody>
                    <a:bodyPr wrap="none" anchor="ctr"/>
                    <a:lstStyle/>
                    <a:p>
                      <a:endParaRPr lang="fa-IR"/>
                    </a:p>
                  </p:txBody>
                </p:sp>
                <p:sp>
                  <p:nvSpPr>
                    <p:cNvPr id="51208" name="AutoShape 8"/>
                    <p:cNvSpPr>
                      <a:spLocks noChangeAspect="1" noChangeArrowheads="1"/>
                    </p:cNvSpPr>
                    <p:nvPr/>
                  </p:nvSpPr>
                  <p:spPr bwMode="gray">
                    <a:xfrm rot="9850891">
                      <a:off x="3367653" y="4103035"/>
                      <a:ext cx="680400" cy="227634"/>
                    </a:xfrm>
                    <a:prstGeom prst="rightArrow">
                      <a:avLst>
                        <a:gd name="adj1" fmla="val 35167"/>
                        <a:gd name="adj2" fmla="val 121041"/>
                      </a:avLst>
                    </a:prstGeom>
                    <a:gradFill rotWithShape="1">
                      <a:gsLst>
                        <a:gs pos="0">
                          <a:schemeClr val="tx2">
                            <a:gamma/>
                            <a:shade val="89020"/>
                            <a:invGamma/>
                            <a:alpha val="0"/>
                          </a:schemeClr>
                        </a:gs>
                        <a:gs pos="100000">
                          <a:schemeClr val="tx2"/>
                        </a:gs>
                      </a:gsLst>
                      <a:lin ang="0" scaled="1"/>
                    </a:gradFill>
                    <a:extLst>
                      <a:ext uri="{91240B29-F687-4f45-9708-019B960494DF}">
                        <a14:hiddenLine xmlns="" xmlns:a14="http://schemas.microsoft.com/office/drawing/2007/7/7/main" w="0" algn="ctr">
                          <a:solidFill>
                            <a:srgbClr xmlns:mc="http://schemas.openxmlformats.org/markup-compatibility/2006" val="000000" mc:Ignorable=""/>
                          </a:solidFill>
                          <a:miter lim="800000"/>
                          <a:headEnd/>
                          <a:tailEnd/>
                        </a14:hiddenLine>
                      </a:ext>
                      <a:ext uri="{AF507438-7753-43e0-B8FC-AC1667EBCBE1}">
                        <a14:hiddenEffects xmlns="" xmlns:a14="http://schemas.microsoft.com/office/drawing/2007/7/7/main">
                          <a:effectLst>
                            <a:outerShdw blurRad="63500" dist="35921" dir="2700000" algn="ctr" rotWithShape="0">
                              <a:srgbClr xmlns:mc="http://schemas.openxmlformats.org/markup-compatibility/2006" val="808080" mc:Ignorable=""/>
                            </a:outerShdw>
                          </a:effectLst>
                        </a14:hiddenEffects>
                      </a:ext>
                    </a:extLst>
                  </p:spPr>
                  <p:txBody>
                    <a:bodyPr wrap="none" anchor="ctr"/>
                    <a:lstStyle/>
                    <a:p>
                      <a:endParaRPr lang="fa-IR"/>
                    </a:p>
                  </p:txBody>
                </p:sp>
                <p:sp>
                  <p:nvSpPr>
                    <p:cNvPr id="69" name="TextBox 68"/>
                    <p:cNvSpPr txBox="1"/>
                    <p:nvPr/>
                  </p:nvSpPr>
                  <p:spPr>
                    <a:xfrm>
                      <a:off x="4101450" y="3688075"/>
                      <a:ext cx="634642" cy="532828"/>
                    </a:xfrm>
                    <a:prstGeom prst="rect">
                      <a:avLst/>
                    </a:prstGeom>
                    <a:noFill/>
                  </p:spPr>
                  <p:txBody>
                    <a:bodyPr wrap="square" rtlCol="1">
                      <a:spAutoFit/>
                    </a:bodyPr>
                    <a:lstStyle/>
                    <a:p>
                      <a:pPr algn="ctr"/>
                      <a:r>
                        <a:rPr lang="fa-IR" sz="3200" dirty="0" smtClean="0">
                          <a:solidFill>
                            <a:srgbClr val="000000"/>
                          </a:solidFill>
                          <a:effectLst>
                            <a:outerShdw blurRad="38100" dist="38100" dir="2700000" algn="tl">
                              <a:srgbClr val="000000">
                                <a:alpha val="43137"/>
                              </a:srgbClr>
                            </a:outerShdw>
                          </a:effectLst>
                          <a:latin typeface="IranNastaliq" pitchFamily="18" charset="0"/>
                          <a:cs typeface="IranNastaliq" pitchFamily="18" charset="0"/>
                        </a:rPr>
                        <a:t>مرا بخوان</a:t>
                      </a:r>
                      <a:endParaRPr lang="fa-IR" sz="3200" dirty="0">
                        <a:solidFill>
                          <a:srgbClr val="000000"/>
                        </a:solidFill>
                        <a:effectLst>
                          <a:outerShdw blurRad="38100" dist="38100" dir="2700000" algn="tl">
                            <a:srgbClr val="000000">
                              <a:alpha val="43137"/>
                            </a:srgbClr>
                          </a:outerShdw>
                        </a:effectLst>
                        <a:latin typeface="IranNastaliq" pitchFamily="18" charset="0"/>
                        <a:cs typeface="IranNastaliq" pitchFamily="18" charset="0"/>
                      </a:endParaRPr>
                    </a:p>
                  </p:txBody>
                </p:sp>
                <p:sp>
                  <p:nvSpPr>
                    <p:cNvPr id="70" name="AutoShape 4"/>
                    <p:cNvSpPr>
                      <a:spLocks noChangeAspect="1" noChangeArrowheads="1"/>
                    </p:cNvSpPr>
                    <p:nvPr/>
                  </p:nvSpPr>
                  <p:spPr bwMode="gray">
                    <a:xfrm rot="1030221">
                      <a:off x="4812207" y="4086068"/>
                      <a:ext cx="680400" cy="248162"/>
                    </a:xfrm>
                    <a:prstGeom prst="rightArrow">
                      <a:avLst>
                        <a:gd name="adj1" fmla="val 35167"/>
                        <a:gd name="adj2" fmla="val 111028"/>
                      </a:avLst>
                    </a:prstGeom>
                    <a:gradFill rotWithShape="1">
                      <a:gsLst>
                        <a:gs pos="0">
                          <a:schemeClr val="tx2">
                            <a:gamma/>
                            <a:shade val="89020"/>
                            <a:invGamma/>
                            <a:alpha val="0"/>
                          </a:schemeClr>
                        </a:gs>
                        <a:gs pos="100000">
                          <a:schemeClr val="tx2"/>
                        </a:gs>
                      </a:gsLst>
                      <a:lin ang="0" scaled="1"/>
                    </a:gradFill>
                    <a:extLst>
                      <a:ext uri="{91240B29-F687-4f45-9708-019B960494DF}">
                        <a14:hiddenLine xmlns="" xmlns:a14="http://schemas.microsoft.com/office/drawing/2007/7/7/main" w="0" algn="ctr">
                          <a:solidFill>
                            <a:srgbClr xmlns:mc="http://schemas.openxmlformats.org/markup-compatibility/2006" val="000000" mc:Ignorable=""/>
                          </a:solidFill>
                          <a:miter lim="800000"/>
                          <a:headEnd/>
                          <a:tailEnd/>
                        </a14:hiddenLine>
                      </a:ext>
                      <a:ext uri="{AF507438-7753-43e0-B8FC-AC1667EBCBE1}">
                        <a14:hiddenEffects xmlns="" xmlns:a14="http://schemas.microsoft.com/office/drawing/2007/7/7/main">
                          <a:effectLst>
                            <a:outerShdw blurRad="63500" dist="35921" dir="2700000" algn="ctr" rotWithShape="0">
                              <a:srgbClr xmlns:mc="http://schemas.openxmlformats.org/markup-compatibility/2006" val="808080" mc:Ignorable=""/>
                            </a:outerShdw>
                          </a:effectLst>
                        </a14:hiddenEffects>
                      </a:ext>
                    </a:extLst>
                  </p:spPr>
                  <p:txBody>
                    <a:bodyPr wrap="none" anchor="ctr"/>
                    <a:lstStyle/>
                    <a:p>
                      <a:endParaRPr lang="fa-IR"/>
                    </a:p>
                  </p:txBody>
                </p:sp>
                <p:sp>
                  <p:nvSpPr>
                    <p:cNvPr id="71" name="AutoShape 4"/>
                    <p:cNvSpPr>
                      <a:spLocks noChangeAspect="1" noChangeArrowheads="1"/>
                    </p:cNvSpPr>
                    <p:nvPr/>
                  </p:nvSpPr>
                  <p:spPr bwMode="gray">
                    <a:xfrm rot="7823389">
                      <a:off x="3696381" y="4567831"/>
                      <a:ext cx="680400" cy="248162"/>
                    </a:xfrm>
                    <a:prstGeom prst="rightArrow">
                      <a:avLst>
                        <a:gd name="adj1" fmla="val 35167"/>
                        <a:gd name="adj2" fmla="val 111028"/>
                      </a:avLst>
                    </a:prstGeom>
                    <a:gradFill rotWithShape="1">
                      <a:gsLst>
                        <a:gs pos="0">
                          <a:schemeClr val="tx2">
                            <a:gamma/>
                            <a:shade val="89020"/>
                            <a:invGamma/>
                            <a:alpha val="0"/>
                          </a:schemeClr>
                        </a:gs>
                        <a:gs pos="100000">
                          <a:schemeClr val="tx2"/>
                        </a:gs>
                      </a:gsLst>
                      <a:lin ang="0" scaled="1"/>
                    </a:gradFill>
                    <a:extLst>
                      <a:ext uri="{91240B29-F687-4f45-9708-019B960494DF}">
                        <a14:hiddenLine xmlns="" xmlns:a14="http://schemas.microsoft.com/office/drawing/2007/7/7/main" w="0" algn="ctr">
                          <a:solidFill>
                            <a:srgbClr xmlns:mc="http://schemas.openxmlformats.org/markup-compatibility/2006" val="000000" mc:Ignorable=""/>
                          </a:solidFill>
                          <a:miter lim="800000"/>
                          <a:headEnd/>
                          <a:tailEnd/>
                        </a14:hiddenLine>
                      </a:ext>
                      <a:ext uri="{AF507438-7753-43e0-B8FC-AC1667EBCBE1}">
                        <a14:hiddenEffects xmlns="" xmlns:a14="http://schemas.microsoft.com/office/drawing/2007/7/7/main">
                          <a:effectLst>
                            <a:outerShdw blurRad="63500" dist="35921" dir="2700000" algn="ctr" rotWithShape="0">
                              <a:srgbClr xmlns:mc="http://schemas.openxmlformats.org/markup-compatibility/2006" val="808080" mc:Ignorable=""/>
                            </a:outerShdw>
                          </a:effectLst>
                        </a14:hiddenEffects>
                      </a:ext>
                    </a:extLst>
                  </p:spPr>
                  <p:txBody>
                    <a:bodyPr wrap="none" anchor="ctr"/>
                    <a:lstStyle/>
                    <a:p>
                      <a:endParaRPr lang="fa-IR"/>
                    </a:p>
                  </p:txBody>
                </p:sp>
              </p:grpSp>
              <p:grpSp>
                <p:nvGrpSpPr>
                  <p:cNvPr id="86" name="Group 85"/>
                  <p:cNvGrpSpPr>
                    <a:grpSpLocks/>
                  </p:cNvGrpSpPr>
                  <p:nvPr/>
                </p:nvGrpSpPr>
                <p:grpSpPr bwMode="auto">
                  <a:xfrm>
                    <a:off x="5430528" y="3166108"/>
                    <a:ext cx="304800" cy="304800"/>
                    <a:chOff x="2078" y="1680"/>
                    <a:chExt cx="1615" cy="1615"/>
                  </a:xfrm>
                </p:grpSpPr>
                <p:sp>
                  <p:nvSpPr>
                    <p:cNvPr id="87" name="Oval 86"/>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fa-IR"/>
                    </a:p>
                  </p:txBody>
                </p:sp>
                <p:sp>
                  <p:nvSpPr>
                    <p:cNvPr id="128" name="Oval 127"/>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fa-IR"/>
                    </a:p>
                  </p:txBody>
                </p:sp>
                <p:sp>
                  <p:nvSpPr>
                    <p:cNvPr id="132" name="Oval 131"/>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fa-IR"/>
                    </a:p>
                  </p:txBody>
                </p:sp>
                <p:sp>
                  <p:nvSpPr>
                    <p:cNvPr id="133" name="Oval 132"/>
                    <p:cNvSpPr>
                      <a:spLocks noChangeArrowheads="1"/>
                    </p:cNvSpPr>
                    <p:nvPr/>
                  </p:nvSpPr>
                  <p:spPr bwMode="gray">
                    <a:xfrm>
                      <a:off x="2254" y="1856"/>
                      <a:ext cx="1262" cy="1264"/>
                    </a:xfrm>
                    <a:prstGeom prst="ellipse">
                      <a:avLst/>
                    </a:prstGeom>
                    <a:gradFill rotWithShape="1">
                      <a:gsLst>
                        <a:gs pos="0">
                          <a:srgbClr val="21B3E1"/>
                        </a:gs>
                        <a:gs pos="100000">
                          <a:srgbClr val="21B3E1">
                            <a:gamma/>
                            <a:shade val="46275"/>
                            <a:invGamma/>
                          </a:srgbClr>
                        </a:gs>
                      </a:gsLst>
                      <a:lin ang="5400000" scaled="1"/>
                    </a:gradFill>
                    <a:ln w="38100" algn="ctr">
                      <a:noFill/>
                      <a:round/>
                      <a:headEnd/>
                      <a:tailEnd/>
                    </a:ln>
                    <a:effectLst/>
                  </p:spPr>
                  <p:txBody>
                    <a:bodyPr wrap="none" anchor="ctr">
                      <a:spAutoFit/>
                    </a:bodyPr>
                    <a:lstStyle/>
                    <a:p>
                      <a:endParaRPr lang="fa-IR"/>
                    </a:p>
                  </p:txBody>
                </p:sp>
                <p:sp>
                  <p:nvSpPr>
                    <p:cNvPr id="134" name="Oval 133"/>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fa-IR"/>
                    </a:p>
                  </p:txBody>
                </p:sp>
                <p:sp>
                  <p:nvSpPr>
                    <p:cNvPr id="135" name="Oval 134"/>
                    <p:cNvSpPr>
                      <a:spLocks noChangeArrowheads="1"/>
                    </p:cNvSpPr>
                    <p:nvPr/>
                  </p:nvSpPr>
                  <p:spPr bwMode="gray">
                    <a:xfrm>
                      <a:off x="2337" y="1939"/>
                      <a:ext cx="1096" cy="1098"/>
                    </a:xfrm>
                    <a:prstGeom prst="ellipse">
                      <a:avLst/>
                    </a:prstGeom>
                    <a:gradFill rotWithShape="1">
                      <a:gsLst>
                        <a:gs pos="0">
                          <a:srgbClr val="21B3E1"/>
                        </a:gs>
                        <a:gs pos="100000">
                          <a:srgbClr val="21B3E1">
                            <a:gamma/>
                            <a:shade val="48627"/>
                            <a:invGamma/>
                          </a:srgbClr>
                        </a:gs>
                      </a:gsLst>
                      <a:lin ang="2700000" scaled="1"/>
                    </a:gradFill>
                    <a:ln w="38100" algn="ctr">
                      <a:noFill/>
                      <a:round/>
                      <a:headEnd/>
                      <a:tailEnd/>
                    </a:ln>
                    <a:effectLst/>
                  </p:spPr>
                  <p:txBody>
                    <a:bodyPr anchor="ctr">
                      <a:spAutoFit/>
                    </a:bodyPr>
                    <a:lstStyle/>
                    <a:p>
                      <a:endParaRPr lang="fa-IR"/>
                    </a:p>
                  </p:txBody>
                </p:sp>
              </p:grpSp>
              <p:grpSp>
                <p:nvGrpSpPr>
                  <p:cNvPr id="136" name="Group 135"/>
                  <p:cNvGrpSpPr/>
                  <p:nvPr/>
                </p:nvGrpSpPr>
                <p:grpSpPr>
                  <a:xfrm>
                    <a:off x="5490806" y="4201679"/>
                    <a:ext cx="304800" cy="304800"/>
                    <a:chOff x="5521332" y="3403600"/>
                    <a:chExt cx="304800" cy="304800"/>
                  </a:xfrm>
                </p:grpSpPr>
                <p:sp>
                  <p:nvSpPr>
                    <p:cNvPr id="137" name="Oval 136"/>
                    <p:cNvSpPr>
                      <a:spLocks noChangeArrowheads="1"/>
                    </p:cNvSpPr>
                    <p:nvPr/>
                  </p:nvSpPr>
                  <p:spPr bwMode="gray">
                    <a:xfrm>
                      <a:off x="5521332" y="3403600"/>
                      <a:ext cx="304800" cy="304800"/>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fa-IR"/>
                    </a:p>
                  </p:txBody>
                </p:sp>
                <p:sp>
                  <p:nvSpPr>
                    <p:cNvPr id="138" name="Oval 137"/>
                    <p:cNvSpPr>
                      <a:spLocks noChangeArrowheads="1"/>
                    </p:cNvSpPr>
                    <p:nvPr/>
                  </p:nvSpPr>
                  <p:spPr bwMode="gray">
                    <a:xfrm>
                      <a:off x="5538695" y="3420774"/>
                      <a:ext cx="269885" cy="269885"/>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fa-IR"/>
                    </a:p>
                  </p:txBody>
                </p:sp>
                <p:sp>
                  <p:nvSpPr>
                    <p:cNvPr id="139" name="Oval 138"/>
                    <p:cNvSpPr>
                      <a:spLocks noChangeArrowheads="1"/>
                    </p:cNvSpPr>
                    <p:nvPr/>
                  </p:nvSpPr>
                  <p:spPr bwMode="gray">
                    <a:xfrm>
                      <a:off x="5554549" y="3436817"/>
                      <a:ext cx="238178" cy="238556"/>
                    </a:xfrm>
                    <a:prstGeom prst="ellipse">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2700000" scaled="1"/>
                      <a:tileRect/>
                    </a:gradFill>
                    <a:ln w="38100" algn="ctr">
                      <a:noFill/>
                      <a:round/>
                      <a:headEnd/>
                      <a:tailEnd/>
                    </a:ln>
                    <a:effectLst/>
                  </p:spPr>
                  <p:txBody>
                    <a:bodyPr wrap="none" anchor="ctr">
                      <a:spAutoFit/>
                    </a:bodyPr>
                    <a:lstStyle/>
                    <a:p>
                      <a:endParaRPr lang="fa-IR"/>
                    </a:p>
                  </p:txBody>
                </p:sp>
                <p:sp>
                  <p:nvSpPr>
                    <p:cNvPr id="140" name="Oval 139"/>
                    <p:cNvSpPr>
                      <a:spLocks noChangeArrowheads="1"/>
                    </p:cNvSpPr>
                    <p:nvPr/>
                  </p:nvSpPr>
                  <p:spPr bwMode="gray">
                    <a:xfrm>
                      <a:off x="5568835" y="3452481"/>
                      <a:ext cx="206849" cy="207226"/>
                    </a:xfrm>
                    <a:prstGeom prst="ellipse">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path path="circle">
                        <a:fillToRect l="100000" t="100000"/>
                      </a:path>
                      <a:tileRect r="-100000" b="-100000"/>
                    </a:gradFill>
                    <a:ln w="38100" algn="ctr">
                      <a:noFill/>
                      <a:round/>
                      <a:headEnd/>
                      <a:tailEnd/>
                    </a:ln>
                    <a:effectLst/>
                  </p:spPr>
                  <p:txBody>
                    <a:bodyPr anchor="ctr">
                      <a:spAutoFit/>
                    </a:bodyPr>
                    <a:lstStyle/>
                    <a:p>
                      <a:endParaRPr lang="fa-IR"/>
                    </a:p>
                  </p:txBody>
                </p:sp>
              </p:grpSp>
            </p:grpSp>
          </p:grpSp>
        </p:grpSp>
      </p:grpSp>
    </p:spTree>
    <p:extLst>
      <p:ext uri="{BB962C8B-B14F-4D97-AF65-F5344CB8AC3E}">
        <p14:creationId xmlns="" xmlns:p14="http://schemas.microsoft.com/office/powerpoint/2007/7/12/main" val="41145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heel(1)">
                                      <p:cBhvr>
                                        <p:cTn id="7" dur="2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duotone>
              <a:schemeClr val="accent2">
                <a:shade val="45000"/>
                <a:satMod val="135000"/>
              </a:schemeClr>
              <a:prstClr val="white"/>
            </a:duotone>
            <a:lum bright="-6000"/>
          </a:blip>
          <a:srcRect/>
          <a:stretch>
            <a:fillRect b="2000"/>
          </a:stretch>
        </a:blipFill>
        <a:effectLst/>
      </p:bgPr>
    </p:bg>
    <p:spTree>
      <p:nvGrpSpPr>
        <p:cNvPr id="1" name=""/>
        <p:cNvGrpSpPr/>
        <p:nvPr/>
      </p:nvGrpSpPr>
      <p:grpSpPr>
        <a:xfrm>
          <a:off x="0" y="0"/>
          <a:ext cx="0" cy="0"/>
          <a:chOff x="0" y="0"/>
          <a:chExt cx="0" cy="0"/>
        </a:xfrm>
      </p:grpSpPr>
      <p:grpSp>
        <p:nvGrpSpPr>
          <p:cNvPr id="153" name="Group 152"/>
          <p:cNvGrpSpPr/>
          <p:nvPr/>
        </p:nvGrpSpPr>
        <p:grpSpPr>
          <a:xfrm>
            <a:off x="-285784" y="379182"/>
            <a:ext cx="9429784" cy="120860"/>
            <a:chOff x="-285784" y="379182"/>
            <a:chExt cx="9429784" cy="120860"/>
          </a:xfrm>
        </p:grpSpPr>
        <p:sp>
          <p:nvSpPr>
            <p:cNvPr id="302" name="Rectangle 301"/>
            <p:cNvSpPr>
              <a:spLocks noChangeArrowheads="1"/>
            </p:cNvSpPr>
            <p:nvPr/>
          </p:nvSpPr>
          <p:spPr bwMode="gray">
            <a:xfrm>
              <a:off x="-285784" y="379182"/>
              <a:ext cx="9429784" cy="55777"/>
            </a:xfrm>
            <a:prstGeom prst="rect">
              <a:avLst/>
            </a:prstGeom>
            <a:gradFill rotWithShape="1">
              <a:gsLst>
                <a:gs pos="0">
                  <a:srgbClr val="808080"/>
                </a:gs>
                <a:gs pos="100000">
                  <a:srgbClr val="808080">
                    <a:gamma/>
                    <a:tint val="15294"/>
                    <a:invGamma/>
                  </a:srgbClr>
                </a:gs>
              </a:gsLst>
              <a:lin ang="5400000" scaled="1"/>
            </a:gradFill>
            <a:ln w="9525" algn="ctr">
              <a:noFill/>
              <a:miter lim="800000"/>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sp>
          <p:nvSpPr>
            <p:cNvPr id="303" name="Rectangle 302"/>
            <p:cNvSpPr>
              <a:spLocks noChangeArrowheads="1"/>
            </p:cNvSpPr>
            <p:nvPr/>
          </p:nvSpPr>
          <p:spPr bwMode="gray">
            <a:xfrm>
              <a:off x="-285784" y="428603"/>
              <a:ext cx="9429784" cy="71439"/>
            </a:xfrm>
            <a:prstGeom prst="rect">
              <a:avLst/>
            </a:prstGeom>
            <a:gradFill rotWithShape="1">
              <a:gsLst>
                <a:gs pos="0">
                  <a:srgbClr val="5F5F5F">
                    <a:gamma/>
                    <a:tint val="30196"/>
                    <a:invGamma/>
                  </a:srgbClr>
                </a:gs>
                <a:gs pos="100000">
                  <a:srgbClr val="5F5F5F"/>
                </a:gs>
              </a:gsLst>
              <a:lin ang="5400000" scaled="1"/>
            </a:gradFill>
            <a:ln w="9525" algn="ctr">
              <a:noFill/>
              <a:miter lim="800000"/>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grpSp>
      <p:sp>
        <p:nvSpPr>
          <p:cNvPr id="5" name="Rectangle 4"/>
          <p:cNvSpPr/>
          <p:nvPr/>
        </p:nvSpPr>
        <p:spPr>
          <a:xfrm>
            <a:off x="3422950" y="1976430"/>
            <a:ext cx="5467880" cy="4524315"/>
          </a:xfrm>
          <a:prstGeom prst="rect">
            <a:avLst/>
          </a:prstGeom>
        </p:spPr>
        <p:txBody>
          <a:bodyPr wrap="square">
            <a:spAutoFit/>
          </a:bodyPr>
          <a:lstStyle/>
          <a:p>
            <a:pPr algn="just" rtl="1"/>
            <a:r>
              <a:rPr lang="fa-IR" b="1" dirty="0" smtClean="0">
                <a:cs typeface="B Nazanin" pitchFamily="2" charset="-78"/>
              </a:rPr>
              <a:t>اين اثركتابي ارزنده، ابتكاري و مهم است. مؤلف بسياري از مطالب مربوط به عقيده مهدويت و موضوع حضرت حجت(ع) را تحت عنوان دعا براي آن حضرت مورد بررسي قرار داده است.</a:t>
            </a:r>
            <a:endParaRPr lang="en-US" b="1" dirty="0" smtClean="0">
              <a:cs typeface="B Nazanin" pitchFamily="2" charset="-78"/>
            </a:endParaRPr>
          </a:p>
          <a:p>
            <a:pPr algn="just" rtl="1"/>
            <a:r>
              <a:rPr lang="fa-IR" b="1" dirty="0" smtClean="0">
                <a:cs typeface="B Nazanin" pitchFamily="2" charset="-78"/>
              </a:rPr>
              <a:t>كتاب حاضر با عنايت و دلالت و ياري خاص شخص بزرگوار حضرت مهدي (ع) ‌تاليف گرديده‌است و با دلايل عقلي و نقلي فراوان، لزوم دعاي بسيار براي تعجيل فرج منجي عالم را بيان كرده‌است.</a:t>
            </a:r>
            <a:endParaRPr lang="en-US" b="1" dirty="0" smtClean="0">
              <a:cs typeface="B Nazanin" pitchFamily="2" charset="-78"/>
            </a:endParaRPr>
          </a:p>
          <a:p>
            <a:pPr algn="just" rtl="1"/>
            <a:r>
              <a:rPr lang="fa-IR" b="1" dirty="0" smtClean="0">
                <a:cs typeface="B Nazanin" pitchFamily="2" charset="-78"/>
              </a:rPr>
              <a:t>اين كتاب دو جلدي 8 باب به تعداد ابواب بهشت برين داشته و سبك تحرير آن در نوع خود بي نظير و جالب است. </a:t>
            </a:r>
            <a:endParaRPr lang="en-US" b="1" dirty="0" smtClean="0">
              <a:cs typeface="B Nazanin" pitchFamily="2" charset="-78"/>
            </a:endParaRPr>
          </a:p>
          <a:p>
            <a:pPr algn="just" rtl="1"/>
            <a:r>
              <a:rPr lang="fa-IR" b="1" dirty="0" smtClean="0">
                <a:cs typeface="B Nazanin" pitchFamily="2" charset="-78"/>
              </a:rPr>
              <a:t>در بخشي از كتاب مؤلف به ويژگي‌ها و جهاتي كه در امام زمان (ع) هست و مايه لزوم دعا براي آن جناب مي‌باشد، پرداخته است. ويژگي‌هاي حضرت به ترتيب حروف الفبا مرتب شده‌اند و براي هر صفت توضيحي قابل فهم ارائه شده است. جالب است بدانيد هيچ حرف الفبايي از قلم نيافتاده است !</a:t>
            </a:r>
            <a:endParaRPr lang="en-US" b="1" dirty="0" smtClean="0">
              <a:cs typeface="B Nazanin" pitchFamily="2" charset="-78"/>
            </a:endParaRPr>
          </a:p>
          <a:p>
            <a:pPr algn="just" rtl="1"/>
            <a:r>
              <a:rPr lang="fa-IR" b="1" dirty="0" smtClean="0">
                <a:cs typeface="B Nazanin" pitchFamily="2" charset="-78"/>
              </a:rPr>
              <a:t>نتايج دعا براي حضرت حجت (ع) در قالب 102 مورد و تكاليف شيعيان نسبت به ايشان در قالب 80 مورد از ديگر بخش‌هايي است كه در اين كتاب مي‌توانيد بيابيد.</a:t>
            </a:r>
            <a:endParaRPr lang="en-US" b="1" dirty="0" smtClean="0">
              <a:cs typeface="B Nazanin" pitchFamily="2" charset="-78"/>
            </a:endParaRPr>
          </a:p>
        </p:txBody>
      </p:sp>
      <p:grpSp>
        <p:nvGrpSpPr>
          <p:cNvPr id="92" name="Group 91"/>
          <p:cNvGrpSpPr/>
          <p:nvPr/>
        </p:nvGrpSpPr>
        <p:grpSpPr>
          <a:xfrm>
            <a:off x="190472" y="1276739"/>
            <a:ext cx="3024206" cy="381000"/>
            <a:chOff x="119034" y="1976430"/>
            <a:chExt cx="3024206" cy="381000"/>
          </a:xfrm>
        </p:grpSpPr>
        <p:sp>
          <p:nvSpPr>
            <p:cNvPr id="48" name="AutoShape 10"/>
            <p:cNvSpPr>
              <a:spLocks noChangeArrowheads="1"/>
            </p:cNvSpPr>
            <p:nvPr/>
          </p:nvSpPr>
          <p:spPr bwMode="gray">
            <a:xfrm>
              <a:off x="328582" y="1982164"/>
              <a:ext cx="2814658" cy="375265"/>
            </a:xfrm>
            <a:prstGeom prst="roundRect">
              <a:avLst>
                <a:gd name="adj" fmla="val 50000"/>
              </a:avLst>
            </a:prstGeom>
            <a:noFill/>
            <a:ln w="12700" algn="ctr">
              <a:solidFill>
                <a:schemeClr val="accent1">
                  <a:lumMod val="75000"/>
                </a:schemeClr>
              </a:solidFill>
              <a:round/>
              <a:headEnd/>
              <a:tailEnd/>
            </a:ln>
            <a:effectLst/>
          </p:spPr>
          <p:txBody>
            <a:bodyPr wrap="none" anchor="ctr"/>
            <a:lstStyle/>
            <a:p>
              <a:pPr rtl="1">
                <a:spcBef>
                  <a:spcPct val="20000"/>
                </a:spcBef>
                <a:buClr>
                  <a:schemeClr val="accent1"/>
                </a:buClr>
                <a:buSzPct val="70000"/>
                <a:defRPr/>
              </a:pPr>
              <a:r>
                <a:rPr lang="fa-IR" b="1" dirty="0" smtClean="0">
                  <a:cs typeface="B Nazanin" pitchFamily="2" charset="-78"/>
                </a:rPr>
                <a:t>سید محمد تقي موسوي اصفهاني</a:t>
              </a:r>
              <a:endParaRPr lang="fa-IR" b="1" dirty="0">
                <a:cs typeface="B Nazanin" pitchFamily="2" charset="-78"/>
              </a:endParaRPr>
            </a:p>
          </p:txBody>
        </p:sp>
        <p:grpSp>
          <p:nvGrpSpPr>
            <p:cNvPr id="56" name="Group 55"/>
            <p:cNvGrpSpPr>
              <a:grpSpLocks/>
            </p:cNvGrpSpPr>
            <p:nvPr/>
          </p:nvGrpSpPr>
          <p:grpSpPr bwMode="auto">
            <a:xfrm>
              <a:off x="119034" y="1976430"/>
              <a:ext cx="381000" cy="381000"/>
              <a:chOff x="2078" y="1680"/>
              <a:chExt cx="1615" cy="1615"/>
            </a:xfrm>
          </p:grpSpPr>
          <p:sp>
            <p:nvSpPr>
              <p:cNvPr id="57" name="Oval 56"/>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fa-IR"/>
              </a:p>
            </p:txBody>
          </p:sp>
          <p:sp>
            <p:nvSpPr>
              <p:cNvPr id="58" name="Oval 57"/>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fa-IR"/>
              </a:p>
            </p:txBody>
          </p:sp>
          <p:sp>
            <p:nvSpPr>
              <p:cNvPr id="59" name="Oval 58"/>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fa-IR"/>
              </a:p>
            </p:txBody>
          </p:sp>
          <p:sp>
            <p:nvSpPr>
              <p:cNvPr id="60" name="Oval 59"/>
              <p:cNvSpPr>
                <a:spLocks noChangeArrowheads="1"/>
              </p:cNvSpPr>
              <p:nvPr/>
            </p:nvSpPr>
            <p:spPr bwMode="gray">
              <a:xfrm>
                <a:off x="2254" y="1856"/>
                <a:ext cx="1262" cy="1264"/>
              </a:xfrm>
              <a:prstGeom prst="ellipse">
                <a:avLst/>
              </a:prstGeom>
              <a:gradFill rotWithShape="1">
                <a:gsLst>
                  <a:gs pos="0">
                    <a:srgbClr val="FFCC00">
                      <a:gamma/>
                      <a:shade val="0"/>
                      <a:invGamma/>
                    </a:srgbClr>
                  </a:gs>
                  <a:gs pos="100000">
                    <a:srgbClr val="FFCC00"/>
                  </a:gs>
                </a:gsLst>
                <a:lin ang="2700000" scaled="1"/>
              </a:gradFill>
              <a:ln w="38100" algn="ctr">
                <a:noFill/>
                <a:round/>
                <a:headEnd/>
                <a:tailEnd/>
              </a:ln>
              <a:effectLst/>
            </p:spPr>
            <p:txBody>
              <a:bodyPr wrap="none" anchor="ctr">
                <a:spAutoFit/>
              </a:bodyPr>
              <a:lstStyle/>
              <a:p>
                <a:endParaRPr lang="fa-IR"/>
              </a:p>
            </p:txBody>
          </p:sp>
          <p:sp>
            <p:nvSpPr>
              <p:cNvPr id="61" name="Oval 60"/>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fa-IR"/>
              </a:p>
            </p:txBody>
          </p:sp>
          <p:sp>
            <p:nvSpPr>
              <p:cNvPr id="62" name="Oval 61"/>
              <p:cNvSpPr>
                <a:spLocks noChangeArrowheads="1"/>
              </p:cNvSpPr>
              <p:nvPr/>
            </p:nvSpPr>
            <p:spPr bwMode="gray">
              <a:xfrm>
                <a:off x="2337" y="1939"/>
                <a:ext cx="1096" cy="1098"/>
              </a:xfrm>
              <a:prstGeom prst="ellipse">
                <a:avLst/>
              </a:prstGeom>
              <a:gradFill rotWithShape="1">
                <a:gsLst>
                  <a:gs pos="0">
                    <a:srgbClr val="FFCC00"/>
                  </a:gs>
                  <a:gs pos="100000">
                    <a:srgbClr val="FFCC00">
                      <a:gamma/>
                      <a:shade val="48627"/>
                      <a:invGamma/>
                    </a:srgbClr>
                  </a:gs>
                </a:gsLst>
                <a:lin ang="2700000" scaled="1"/>
              </a:gradFill>
              <a:ln w="38100" algn="ctr">
                <a:noFill/>
                <a:round/>
                <a:headEnd/>
                <a:tailEnd/>
              </a:ln>
              <a:effectLst/>
            </p:spPr>
            <p:txBody>
              <a:bodyPr anchor="ctr">
                <a:spAutoFit/>
              </a:bodyPr>
              <a:lstStyle/>
              <a:p>
                <a:endParaRPr lang="fa-IR"/>
              </a:p>
            </p:txBody>
          </p:sp>
        </p:grpSp>
      </p:grpSp>
      <p:pic>
        <p:nvPicPr>
          <p:cNvPr id="2050" name="Picture 2" descr="K:\Total\Book Fair-89\عكس كتاب‌ها\Talaei_Page_7.jpg"/>
          <p:cNvPicPr>
            <a:picLocks noChangeAspect="1" noChangeArrowheads="1"/>
          </p:cNvPicPr>
          <p:nvPr/>
        </p:nvPicPr>
        <p:blipFill>
          <a:blip r:embed="rId4" cstate="print"/>
          <a:srcRect/>
          <a:stretch>
            <a:fillRect/>
          </a:stretch>
        </p:blipFill>
        <p:spPr bwMode="auto">
          <a:xfrm>
            <a:off x="553433" y="2959335"/>
            <a:ext cx="2518369" cy="34452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grpSp>
        <p:nvGrpSpPr>
          <p:cNvPr id="108" name="Group 49"/>
          <p:cNvGrpSpPr/>
          <p:nvPr/>
        </p:nvGrpSpPr>
        <p:grpSpPr>
          <a:xfrm>
            <a:off x="3422950" y="6551704"/>
            <a:ext cx="304800" cy="304800"/>
            <a:chOff x="7046779" y="4788265"/>
            <a:chExt cx="304800" cy="304800"/>
          </a:xfrm>
        </p:grpSpPr>
        <p:sp>
          <p:nvSpPr>
            <p:cNvPr id="142" name="Oval 141"/>
            <p:cNvSpPr>
              <a:spLocks noChangeArrowheads="1"/>
            </p:cNvSpPr>
            <p:nvPr/>
          </p:nvSpPr>
          <p:spPr bwMode="gray">
            <a:xfrm>
              <a:off x="7046779" y="4788265"/>
              <a:ext cx="304800" cy="304800"/>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fa-IR"/>
            </a:p>
          </p:txBody>
        </p:sp>
        <p:sp>
          <p:nvSpPr>
            <p:cNvPr id="143" name="Oval 142"/>
            <p:cNvSpPr>
              <a:spLocks noChangeArrowheads="1"/>
            </p:cNvSpPr>
            <p:nvPr/>
          </p:nvSpPr>
          <p:spPr bwMode="gray">
            <a:xfrm>
              <a:off x="7064142" y="4805439"/>
              <a:ext cx="269885" cy="269885"/>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fa-IR"/>
            </a:p>
          </p:txBody>
        </p:sp>
        <p:sp>
          <p:nvSpPr>
            <p:cNvPr id="144" name="Oval 143"/>
            <p:cNvSpPr>
              <a:spLocks noChangeArrowheads="1"/>
            </p:cNvSpPr>
            <p:nvPr/>
          </p:nvSpPr>
          <p:spPr bwMode="gray">
            <a:xfrm>
              <a:off x="7079996" y="4821482"/>
              <a:ext cx="238178" cy="238556"/>
            </a:xfrm>
            <a:prstGeom prst="ellipse">
              <a:avLst/>
            </a:prstGeo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2700000" scaled="1"/>
              <a:tileRect/>
            </a:gradFill>
            <a:ln w="38100" algn="ctr">
              <a:noFill/>
              <a:round/>
              <a:headEnd/>
              <a:tailEnd/>
            </a:ln>
            <a:effectLst/>
          </p:spPr>
          <p:txBody>
            <a:bodyPr wrap="none" anchor="ctr">
              <a:spAutoFit/>
            </a:bodyPr>
            <a:lstStyle/>
            <a:p>
              <a:endParaRPr lang="fa-IR"/>
            </a:p>
          </p:txBody>
        </p:sp>
        <p:sp>
          <p:nvSpPr>
            <p:cNvPr id="145" name="Oval 144"/>
            <p:cNvSpPr>
              <a:spLocks noChangeArrowheads="1"/>
            </p:cNvSpPr>
            <p:nvPr/>
          </p:nvSpPr>
          <p:spPr bwMode="gray">
            <a:xfrm>
              <a:off x="7095660" y="4837146"/>
              <a:ext cx="206849" cy="207226"/>
            </a:xfrm>
            <a:prstGeom prst="ellipse">
              <a:avLst/>
            </a:prstGeom>
            <a:gradFill flip="none" rotWithShape="1">
              <a:gsLst>
                <a:gs pos="2600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0"/>
              <a:tileRect/>
            </a:gradFill>
            <a:ln w="38100" algn="ctr">
              <a:noFill/>
              <a:round/>
              <a:headEnd/>
              <a:tailEnd/>
            </a:ln>
            <a:effectLst/>
          </p:spPr>
          <p:txBody>
            <a:bodyPr anchor="ctr">
              <a:spAutoFit/>
            </a:bodyPr>
            <a:lstStyle/>
            <a:p>
              <a:endParaRPr lang="fa-IR"/>
            </a:p>
          </p:txBody>
        </p:sp>
      </p:grpSp>
      <p:grpSp>
        <p:nvGrpSpPr>
          <p:cNvPr id="107" name="Group 99"/>
          <p:cNvGrpSpPr>
            <a:grpSpLocks/>
          </p:cNvGrpSpPr>
          <p:nvPr/>
        </p:nvGrpSpPr>
        <p:grpSpPr bwMode="auto">
          <a:xfrm>
            <a:off x="5416250" y="6550819"/>
            <a:ext cx="304800" cy="304800"/>
            <a:chOff x="2078" y="1680"/>
            <a:chExt cx="1615" cy="1615"/>
          </a:xfrm>
        </p:grpSpPr>
        <p:sp>
          <p:nvSpPr>
            <p:cNvPr id="146" name="Oval 3"/>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fa-IR"/>
            </a:p>
          </p:txBody>
        </p:sp>
        <p:sp>
          <p:nvSpPr>
            <p:cNvPr id="147" name="Oval 4"/>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fa-IR"/>
            </a:p>
          </p:txBody>
        </p:sp>
        <p:sp>
          <p:nvSpPr>
            <p:cNvPr id="148" name="Oval 5"/>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fa-IR"/>
            </a:p>
          </p:txBody>
        </p:sp>
        <p:sp>
          <p:nvSpPr>
            <p:cNvPr id="149" name="Oval 6"/>
            <p:cNvSpPr>
              <a:spLocks noChangeArrowheads="1"/>
            </p:cNvSpPr>
            <p:nvPr/>
          </p:nvSpPr>
          <p:spPr bwMode="gray">
            <a:xfrm>
              <a:off x="2254" y="1856"/>
              <a:ext cx="1262" cy="1264"/>
            </a:xfrm>
            <a:prstGeom prst="ellipse">
              <a:avLst/>
            </a:prstGeom>
            <a:gradFill rotWithShape="1">
              <a:gsLst>
                <a:gs pos="0">
                  <a:srgbClr val="48BE67">
                    <a:gamma/>
                    <a:shade val="0"/>
                    <a:invGamma/>
                  </a:srgbClr>
                </a:gs>
                <a:gs pos="100000">
                  <a:srgbClr val="48BE67"/>
                </a:gs>
              </a:gsLst>
              <a:lin ang="2700000" scaled="1"/>
            </a:gradFill>
            <a:ln w="38100" algn="ctr">
              <a:noFill/>
              <a:round/>
              <a:headEnd/>
              <a:tailEnd/>
            </a:ln>
            <a:effectLst/>
          </p:spPr>
          <p:txBody>
            <a:bodyPr wrap="none" anchor="ctr">
              <a:spAutoFit/>
            </a:bodyPr>
            <a:lstStyle/>
            <a:p>
              <a:endParaRPr lang="fa-IR"/>
            </a:p>
          </p:txBody>
        </p:sp>
        <p:sp>
          <p:nvSpPr>
            <p:cNvPr id="150" name="Oval 7"/>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fa-IR"/>
            </a:p>
          </p:txBody>
        </p:sp>
        <p:sp>
          <p:nvSpPr>
            <p:cNvPr id="151" name="Oval 8"/>
            <p:cNvSpPr>
              <a:spLocks noChangeArrowheads="1"/>
            </p:cNvSpPr>
            <p:nvPr/>
          </p:nvSpPr>
          <p:spPr bwMode="gray">
            <a:xfrm>
              <a:off x="2337" y="1939"/>
              <a:ext cx="1096" cy="1098"/>
            </a:xfrm>
            <a:prstGeom prst="ellipse">
              <a:avLst/>
            </a:prstGeom>
            <a:gradFill rotWithShape="1">
              <a:gsLst>
                <a:gs pos="0">
                  <a:srgbClr val="48BE67"/>
                </a:gs>
                <a:gs pos="100000">
                  <a:srgbClr val="48BE67">
                    <a:gamma/>
                    <a:shade val="48627"/>
                    <a:invGamma/>
                  </a:srgbClr>
                </a:gs>
              </a:gsLst>
              <a:lin ang="2700000" scaled="1"/>
            </a:gradFill>
            <a:ln w="38100" algn="ctr">
              <a:noFill/>
              <a:round/>
              <a:headEnd/>
              <a:tailEnd/>
            </a:ln>
            <a:effectLst/>
          </p:spPr>
          <p:txBody>
            <a:bodyPr anchor="ctr">
              <a:spAutoFit/>
            </a:bodyPr>
            <a:lstStyle/>
            <a:p>
              <a:endParaRPr lang="fa-IR"/>
            </a:p>
          </p:txBody>
        </p:sp>
      </p:grpSp>
      <p:grpSp>
        <p:nvGrpSpPr>
          <p:cNvPr id="109" name="Group 16"/>
          <p:cNvGrpSpPr/>
          <p:nvPr/>
        </p:nvGrpSpPr>
        <p:grpSpPr>
          <a:xfrm>
            <a:off x="5085376" y="6551550"/>
            <a:ext cx="304800" cy="304800"/>
            <a:chOff x="1813814" y="4264940"/>
            <a:chExt cx="381000" cy="381000"/>
          </a:xfrm>
        </p:grpSpPr>
        <p:sp>
          <p:nvSpPr>
            <p:cNvPr id="136" name="Oval 135"/>
            <p:cNvSpPr>
              <a:spLocks noChangeArrowheads="1"/>
            </p:cNvSpPr>
            <p:nvPr/>
          </p:nvSpPr>
          <p:spPr bwMode="gray">
            <a:xfrm>
              <a:off x="1813814" y="4264940"/>
              <a:ext cx="381000" cy="381000"/>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fa-IR"/>
            </a:p>
          </p:txBody>
        </p:sp>
        <p:sp>
          <p:nvSpPr>
            <p:cNvPr id="137" name="Oval 136"/>
            <p:cNvSpPr>
              <a:spLocks noChangeArrowheads="1"/>
            </p:cNvSpPr>
            <p:nvPr/>
          </p:nvSpPr>
          <p:spPr bwMode="gray">
            <a:xfrm>
              <a:off x="1835518" y="4286405"/>
              <a:ext cx="337356" cy="337356"/>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fa-IR"/>
            </a:p>
          </p:txBody>
        </p:sp>
        <p:sp>
          <p:nvSpPr>
            <p:cNvPr id="138" name="Oval 137"/>
            <p:cNvSpPr>
              <a:spLocks noChangeArrowheads="1"/>
            </p:cNvSpPr>
            <p:nvPr/>
          </p:nvSpPr>
          <p:spPr bwMode="gray">
            <a:xfrm>
              <a:off x="1855335" y="4306461"/>
              <a:ext cx="297723" cy="29819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fa-IR"/>
            </a:p>
          </p:txBody>
        </p:sp>
        <p:sp>
          <p:nvSpPr>
            <p:cNvPr id="139" name="Oval 138"/>
            <p:cNvSpPr>
              <a:spLocks noChangeArrowheads="1"/>
            </p:cNvSpPr>
            <p:nvPr/>
          </p:nvSpPr>
          <p:spPr bwMode="gray">
            <a:xfrm>
              <a:off x="1855335" y="4306461"/>
              <a:ext cx="297723" cy="298194"/>
            </a:xfrm>
            <a:prstGeom prst="ellipse">
              <a:avLst/>
            </a:prstGeom>
            <a:gradFill rotWithShape="1">
              <a:gsLst>
                <a:gs pos="0">
                  <a:srgbClr val="8D67E1">
                    <a:gamma/>
                    <a:shade val="0"/>
                    <a:invGamma/>
                  </a:srgbClr>
                </a:gs>
                <a:gs pos="100000">
                  <a:srgbClr val="8D67E1"/>
                </a:gs>
              </a:gsLst>
              <a:lin ang="2700000" scaled="1"/>
            </a:gradFill>
            <a:ln w="38100" algn="ctr">
              <a:noFill/>
              <a:round/>
              <a:headEnd/>
              <a:tailEnd/>
            </a:ln>
            <a:effectLst/>
          </p:spPr>
          <p:txBody>
            <a:bodyPr wrap="none" anchor="ctr">
              <a:spAutoFit/>
            </a:bodyPr>
            <a:lstStyle/>
            <a:p>
              <a:endParaRPr lang="fa-IR"/>
            </a:p>
          </p:txBody>
        </p:sp>
        <p:sp>
          <p:nvSpPr>
            <p:cNvPr id="140" name="Oval 139"/>
            <p:cNvSpPr>
              <a:spLocks noChangeArrowheads="1"/>
            </p:cNvSpPr>
            <p:nvPr/>
          </p:nvSpPr>
          <p:spPr bwMode="gray">
            <a:xfrm>
              <a:off x="1874916" y="4326042"/>
              <a:ext cx="258561" cy="259033"/>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fa-IR"/>
            </a:p>
          </p:txBody>
        </p:sp>
        <p:sp>
          <p:nvSpPr>
            <p:cNvPr id="141" name="Oval 140"/>
            <p:cNvSpPr>
              <a:spLocks noChangeArrowheads="1"/>
            </p:cNvSpPr>
            <p:nvPr/>
          </p:nvSpPr>
          <p:spPr bwMode="gray">
            <a:xfrm>
              <a:off x="1874916" y="4326042"/>
              <a:ext cx="258561" cy="259033"/>
            </a:xfrm>
            <a:prstGeom prst="ellipse">
              <a:avLst/>
            </a:prstGeom>
            <a:gradFill rotWithShape="1">
              <a:gsLst>
                <a:gs pos="0">
                  <a:schemeClr val="tx1"/>
                </a:gs>
                <a:gs pos="96000">
                  <a:srgbClr val="800000"/>
                </a:gs>
              </a:gsLst>
              <a:lin ang="2700000" scaled="1"/>
            </a:gradFill>
            <a:ln w="38100" algn="ctr">
              <a:noFill/>
              <a:round/>
              <a:headEnd/>
              <a:tailEnd/>
            </a:ln>
            <a:effectLst/>
          </p:spPr>
          <p:txBody>
            <a:bodyPr anchor="ctr">
              <a:spAutoFit/>
            </a:bodyPr>
            <a:lstStyle/>
            <a:p>
              <a:endParaRPr lang="fa-IR" dirty="0"/>
            </a:p>
          </p:txBody>
        </p:sp>
      </p:grpSp>
      <p:grpSp>
        <p:nvGrpSpPr>
          <p:cNvPr id="110" name="Group 23"/>
          <p:cNvGrpSpPr>
            <a:grpSpLocks/>
          </p:cNvGrpSpPr>
          <p:nvPr/>
        </p:nvGrpSpPr>
        <p:grpSpPr bwMode="auto">
          <a:xfrm>
            <a:off x="3767134" y="6553200"/>
            <a:ext cx="304800" cy="304800"/>
            <a:chOff x="2078" y="1680"/>
            <a:chExt cx="1615" cy="1615"/>
          </a:xfrm>
        </p:grpSpPr>
        <p:sp>
          <p:nvSpPr>
            <p:cNvPr id="130" name="Oval 129"/>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fa-IR"/>
            </a:p>
          </p:txBody>
        </p:sp>
        <p:sp>
          <p:nvSpPr>
            <p:cNvPr id="131" name="Oval 130"/>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fa-IR"/>
            </a:p>
          </p:txBody>
        </p:sp>
        <p:sp>
          <p:nvSpPr>
            <p:cNvPr id="132" name="Oval 131"/>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fa-IR"/>
            </a:p>
          </p:txBody>
        </p:sp>
        <p:sp>
          <p:nvSpPr>
            <p:cNvPr id="133" name="Oval 132"/>
            <p:cNvSpPr>
              <a:spLocks noChangeArrowheads="1"/>
            </p:cNvSpPr>
            <p:nvPr/>
          </p:nvSpPr>
          <p:spPr bwMode="gray">
            <a:xfrm>
              <a:off x="2254" y="1856"/>
              <a:ext cx="1262" cy="1264"/>
            </a:xfrm>
            <a:prstGeom prst="ellipse">
              <a:avLst/>
            </a:prstGeom>
            <a:gradFill rotWithShape="1">
              <a:gsLst>
                <a:gs pos="0">
                  <a:srgbClr val="FFCC00">
                    <a:gamma/>
                    <a:shade val="0"/>
                    <a:invGamma/>
                  </a:srgbClr>
                </a:gs>
                <a:gs pos="100000">
                  <a:srgbClr val="FFCC00"/>
                </a:gs>
              </a:gsLst>
              <a:lin ang="2700000" scaled="1"/>
            </a:gradFill>
            <a:ln w="38100" algn="ctr">
              <a:noFill/>
              <a:round/>
              <a:headEnd/>
              <a:tailEnd/>
            </a:ln>
            <a:effectLst/>
          </p:spPr>
          <p:txBody>
            <a:bodyPr wrap="none" anchor="ctr">
              <a:spAutoFit/>
            </a:bodyPr>
            <a:lstStyle/>
            <a:p>
              <a:endParaRPr lang="fa-IR"/>
            </a:p>
          </p:txBody>
        </p:sp>
        <p:sp>
          <p:nvSpPr>
            <p:cNvPr id="134" name="Oval 133"/>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fa-IR"/>
            </a:p>
          </p:txBody>
        </p:sp>
        <p:sp>
          <p:nvSpPr>
            <p:cNvPr id="135" name="Oval 134"/>
            <p:cNvSpPr>
              <a:spLocks noChangeArrowheads="1"/>
            </p:cNvSpPr>
            <p:nvPr/>
          </p:nvSpPr>
          <p:spPr bwMode="gray">
            <a:xfrm>
              <a:off x="2337" y="1939"/>
              <a:ext cx="1096" cy="1098"/>
            </a:xfrm>
            <a:prstGeom prst="ellipse">
              <a:avLst/>
            </a:prstGeom>
            <a:gradFill rotWithShape="1">
              <a:gsLst>
                <a:gs pos="0">
                  <a:srgbClr val="FFCC00"/>
                </a:gs>
                <a:gs pos="100000">
                  <a:srgbClr val="FFCC00">
                    <a:gamma/>
                    <a:shade val="48627"/>
                    <a:invGamma/>
                  </a:srgbClr>
                </a:gs>
              </a:gsLst>
              <a:lin ang="2700000" scaled="1"/>
            </a:gradFill>
            <a:ln w="38100" algn="ctr">
              <a:noFill/>
              <a:round/>
              <a:headEnd/>
              <a:tailEnd/>
            </a:ln>
            <a:effectLst/>
          </p:spPr>
          <p:txBody>
            <a:bodyPr anchor="ctr">
              <a:spAutoFit/>
            </a:bodyPr>
            <a:lstStyle/>
            <a:p>
              <a:endParaRPr lang="fa-IR"/>
            </a:p>
          </p:txBody>
        </p:sp>
      </p:grpSp>
      <p:grpSp>
        <p:nvGrpSpPr>
          <p:cNvPr id="111" name="Group 30"/>
          <p:cNvGrpSpPr>
            <a:grpSpLocks/>
          </p:cNvGrpSpPr>
          <p:nvPr/>
        </p:nvGrpSpPr>
        <p:grpSpPr bwMode="auto">
          <a:xfrm>
            <a:off x="4753391" y="6551012"/>
            <a:ext cx="304800" cy="304800"/>
            <a:chOff x="2078" y="1680"/>
            <a:chExt cx="1615" cy="1615"/>
          </a:xfrm>
        </p:grpSpPr>
        <p:sp>
          <p:nvSpPr>
            <p:cNvPr id="124" name="Oval 123"/>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fa-IR"/>
            </a:p>
          </p:txBody>
        </p:sp>
        <p:sp>
          <p:nvSpPr>
            <p:cNvPr id="125" name="Oval 124"/>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fa-IR"/>
            </a:p>
          </p:txBody>
        </p:sp>
        <p:sp>
          <p:nvSpPr>
            <p:cNvPr id="126" name="Oval 125"/>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fa-IR"/>
            </a:p>
          </p:txBody>
        </p:sp>
        <p:sp>
          <p:nvSpPr>
            <p:cNvPr id="127" name="Oval 126"/>
            <p:cNvSpPr>
              <a:spLocks noChangeArrowheads="1"/>
            </p:cNvSpPr>
            <p:nvPr/>
          </p:nvSpPr>
          <p:spPr bwMode="gray">
            <a:xfrm>
              <a:off x="2254" y="1856"/>
              <a:ext cx="1262" cy="1264"/>
            </a:xfrm>
            <a:prstGeom prst="ellipse">
              <a:avLst/>
            </a:prstGeom>
            <a:gradFill rotWithShape="1">
              <a:gsLst>
                <a:gs pos="0">
                  <a:srgbClr val="8D67E1">
                    <a:gamma/>
                    <a:shade val="0"/>
                    <a:invGamma/>
                  </a:srgbClr>
                </a:gs>
                <a:gs pos="100000">
                  <a:srgbClr val="8D67E1"/>
                </a:gs>
              </a:gsLst>
              <a:lin ang="2700000" scaled="1"/>
            </a:gradFill>
            <a:ln w="38100" algn="ctr">
              <a:noFill/>
              <a:round/>
              <a:headEnd/>
              <a:tailEnd/>
            </a:ln>
            <a:effectLst/>
          </p:spPr>
          <p:txBody>
            <a:bodyPr wrap="none" anchor="ctr">
              <a:spAutoFit/>
            </a:bodyPr>
            <a:lstStyle/>
            <a:p>
              <a:endParaRPr lang="fa-IR"/>
            </a:p>
          </p:txBody>
        </p:sp>
        <p:sp>
          <p:nvSpPr>
            <p:cNvPr id="128" name="Oval 127"/>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fa-IR"/>
            </a:p>
          </p:txBody>
        </p:sp>
        <p:sp>
          <p:nvSpPr>
            <p:cNvPr id="129" name="Oval 128"/>
            <p:cNvSpPr>
              <a:spLocks noChangeArrowheads="1"/>
            </p:cNvSpPr>
            <p:nvPr/>
          </p:nvSpPr>
          <p:spPr bwMode="gray">
            <a:xfrm>
              <a:off x="2337" y="1939"/>
              <a:ext cx="1096" cy="1098"/>
            </a:xfrm>
            <a:prstGeom prst="ellipse">
              <a:avLst/>
            </a:prstGeom>
            <a:gradFill rotWithShape="1">
              <a:gsLst>
                <a:gs pos="0">
                  <a:srgbClr val="8D67E1"/>
                </a:gs>
                <a:gs pos="100000">
                  <a:srgbClr val="8D67E1">
                    <a:gamma/>
                    <a:shade val="48627"/>
                    <a:invGamma/>
                  </a:srgbClr>
                </a:gs>
              </a:gsLst>
              <a:lin ang="2700000" scaled="1"/>
            </a:gradFill>
            <a:ln w="38100" algn="ctr">
              <a:noFill/>
              <a:round/>
              <a:headEnd/>
              <a:tailEnd/>
            </a:ln>
            <a:effectLst/>
          </p:spPr>
          <p:txBody>
            <a:bodyPr anchor="ctr">
              <a:spAutoFit/>
            </a:bodyPr>
            <a:lstStyle/>
            <a:p>
              <a:endParaRPr lang="fa-IR"/>
            </a:p>
          </p:txBody>
        </p:sp>
      </p:grpSp>
      <p:grpSp>
        <p:nvGrpSpPr>
          <p:cNvPr id="112" name="Group 37"/>
          <p:cNvGrpSpPr>
            <a:grpSpLocks/>
          </p:cNvGrpSpPr>
          <p:nvPr/>
        </p:nvGrpSpPr>
        <p:grpSpPr bwMode="auto">
          <a:xfrm>
            <a:off x="4087321" y="6553200"/>
            <a:ext cx="304800" cy="304800"/>
            <a:chOff x="2078" y="1680"/>
            <a:chExt cx="1615" cy="1615"/>
          </a:xfrm>
        </p:grpSpPr>
        <p:sp>
          <p:nvSpPr>
            <p:cNvPr id="118" name="Oval 117"/>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fa-IR"/>
            </a:p>
          </p:txBody>
        </p:sp>
        <p:sp>
          <p:nvSpPr>
            <p:cNvPr id="119" name="Oval 118"/>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fa-IR"/>
            </a:p>
          </p:txBody>
        </p:sp>
        <p:sp>
          <p:nvSpPr>
            <p:cNvPr id="120" name="Oval 119"/>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fa-IR"/>
            </a:p>
          </p:txBody>
        </p:sp>
        <p:sp>
          <p:nvSpPr>
            <p:cNvPr id="121" name="Oval 120"/>
            <p:cNvSpPr>
              <a:spLocks noChangeArrowheads="1"/>
            </p:cNvSpPr>
            <p:nvPr/>
          </p:nvSpPr>
          <p:spPr bwMode="gray">
            <a:xfrm>
              <a:off x="2254" y="1856"/>
              <a:ext cx="1262" cy="1264"/>
            </a:xfrm>
            <a:prstGeom prst="ellipse">
              <a:avLst/>
            </a:prstGeom>
            <a:gradFill rotWithShape="1">
              <a:gsLst>
                <a:gs pos="0">
                  <a:srgbClr val="21B3E1"/>
                </a:gs>
                <a:gs pos="100000">
                  <a:srgbClr val="21B3E1">
                    <a:gamma/>
                    <a:shade val="46275"/>
                    <a:invGamma/>
                  </a:srgbClr>
                </a:gs>
              </a:gsLst>
              <a:lin ang="5400000" scaled="1"/>
            </a:gradFill>
            <a:ln w="38100" algn="ctr">
              <a:noFill/>
              <a:round/>
              <a:headEnd/>
              <a:tailEnd/>
            </a:ln>
            <a:effectLst/>
          </p:spPr>
          <p:txBody>
            <a:bodyPr wrap="none" anchor="ctr">
              <a:spAutoFit/>
            </a:bodyPr>
            <a:lstStyle/>
            <a:p>
              <a:endParaRPr lang="fa-IR"/>
            </a:p>
          </p:txBody>
        </p:sp>
        <p:sp>
          <p:nvSpPr>
            <p:cNvPr id="122" name="Oval 121"/>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fa-IR"/>
            </a:p>
          </p:txBody>
        </p:sp>
        <p:sp>
          <p:nvSpPr>
            <p:cNvPr id="123" name="Oval 122"/>
            <p:cNvSpPr>
              <a:spLocks noChangeArrowheads="1"/>
            </p:cNvSpPr>
            <p:nvPr/>
          </p:nvSpPr>
          <p:spPr bwMode="gray">
            <a:xfrm>
              <a:off x="2337" y="1939"/>
              <a:ext cx="1096" cy="1098"/>
            </a:xfrm>
            <a:prstGeom prst="ellipse">
              <a:avLst/>
            </a:prstGeom>
            <a:gradFill rotWithShape="1">
              <a:gsLst>
                <a:gs pos="0">
                  <a:srgbClr val="21B3E1"/>
                </a:gs>
                <a:gs pos="100000">
                  <a:srgbClr val="21B3E1">
                    <a:gamma/>
                    <a:shade val="48627"/>
                    <a:invGamma/>
                  </a:srgbClr>
                </a:gs>
              </a:gsLst>
              <a:lin ang="2700000" scaled="1"/>
            </a:gradFill>
            <a:ln w="38100" algn="ctr">
              <a:noFill/>
              <a:round/>
              <a:headEnd/>
              <a:tailEnd/>
            </a:ln>
            <a:effectLst/>
          </p:spPr>
          <p:txBody>
            <a:bodyPr anchor="ctr">
              <a:spAutoFit/>
            </a:bodyPr>
            <a:lstStyle/>
            <a:p>
              <a:endParaRPr lang="fa-IR"/>
            </a:p>
          </p:txBody>
        </p:sp>
      </p:grpSp>
      <p:grpSp>
        <p:nvGrpSpPr>
          <p:cNvPr id="113" name="Group 44"/>
          <p:cNvGrpSpPr/>
          <p:nvPr/>
        </p:nvGrpSpPr>
        <p:grpSpPr>
          <a:xfrm>
            <a:off x="4421313" y="6552391"/>
            <a:ext cx="304800" cy="304800"/>
            <a:chOff x="5521332" y="3403600"/>
            <a:chExt cx="304800" cy="304800"/>
          </a:xfrm>
        </p:grpSpPr>
        <p:sp>
          <p:nvSpPr>
            <p:cNvPr id="114" name="Oval 113"/>
            <p:cNvSpPr>
              <a:spLocks noChangeArrowheads="1"/>
            </p:cNvSpPr>
            <p:nvPr/>
          </p:nvSpPr>
          <p:spPr bwMode="gray">
            <a:xfrm>
              <a:off x="5521332" y="3403600"/>
              <a:ext cx="304800" cy="304800"/>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fa-IR"/>
            </a:p>
          </p:txBody>
        </p:sp>
        <p:sp>
          <p:nvSpPr>
            <p:cNvPr id="115" name="Oval 114"/>
            <p:cNvSpPr>
              <a:spLocks noChangeArrowheads="1"/>
            </p:cNvSpPr>
            <p:nvPr/>
          </p:nvSpPr>
          <p:spPr bwMode="gray">
            <a:xfrm>
              <a:off x="5538695" y="3420774"/>
              <a:ext cx="269885" cy="269885"/>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fa-IR"/>
            </a:p>
          </p:txBody>
        </p:sp>
        <p:sp>
          <p:nvSpPr>
            <p:cNvPr id="116" name="Oval 115"/>
            <p:cNvSpPr>
              <a:spLocks noChangeArrowheads="1"/>
            </p:cNvSpPr>
            <p:nvPr/>
          </p:nvSpPr>
          <p:spPr bwMode="gray">
            <a:xfrm>
              <a:off x="5554549" y="3436817"/>
              <a:ext cx="238178" cy="238556"/>
            </a:xfrm>
            <a:prstGeom prst="ellipse">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2700000" scaled="1"/>
              <a:tileRect/>
            </a:gradFill>
            <a:ln w="38100" algn="ctr">
              <a:noFill/>
              <a:round/>
              <a:headEnd/>
              <a:tailEnd/>
            </a:ln>
            <a:effectLst/>
          </p:spPr>
          <p:txBody>
            <a:bodyPr wrap="none" anchor="ctr">
              <a:spAutoFit/>
            </a:bodyPr>
            <a:lstStyle/>
            <a:p>
              <a:endParaRPr lang="fa-IR"/>
            </a:p>
          </p:txBody>
        </p:sp>
        <p:sp>
          <p:nvSpPr>
            <p:cNvPr id="117" name="Oval 116"/>
            <p:cNvSpPr>
              <a:spLocks noChangeArrowheads="1"/>
            </p:cNvSpPr>
            <p:nvPr/>
          </p:nvSpPr>
          <p:spPr bwMode="gray">
            <a:xfrm>
              <a:off x="5568835" y="3452481"/>
              <a:ext cx="206849" cy="207226"/>
            </a:xfrm>
            <a:prstGeom prst="ellipse">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path path="circle">
                <a:fillToRect l="100000" t="100000"/>
              </a:path>
              <a:tileRect r="-100000" b="-100000"/>
            </a:gradFill>
            <a:ln w="38100" algn="ctr">
              <a:noFill/>
              <a:round/>
              <a:headEnd/>
              <a:tailEnd/>
            </a:ln>
            <a:effectLst/>
          </p:spPr>
          <p:txBody>
            <a:bodyPr anchor="ctr">
              <a:spAutoFit/>
            </a:bodyPr>
            <a:lstStyle/>
            <a:p>
              <a:endParaRPr lang="fa-IR"/>
            </a:p>
          </p:txBody>
        </p:sp>
      </p:grpSp>
      <p:grpSp>
        <p:nvGrpSpPr>
          <p:cNvPr id="81" name="Group 80"/>
          <p:cNvGrpSpPr/>
          <p:nvPr/>
        </p:nvGrpSpPr>
        <p:grpSpPr>
          <a:xfrm>
            <a:off x="3987839" y="285728"/>
            <a:ext cx="5084755" cy="1787186"/>
            <a:chOff x="3816015" y="1601697"/>
            <a:chExt cx="5084755" cy="1787186"/>
          </a:xfrm>
        </p:grpSpPr>
        <p:grpSp>
          <p:nvGrpSpPr>
            <p:cNvPr id="319" name="Group 318"/>
            <p:cNvGrpSpPr>
              <a:grpSpLocks/>
            </p:cNvGrpSpPr>
            <p:nvPr/>
          </p:nvGrpSpPr>
          <p:grpSpPr bwMode="auto">
            <a:xfrm rot="10800031">
              <a:off x="4374570" y="2116047"/>
              <a:ext cx="3337974" cy="511793"/>
              <a:chOff x="2290" y="3030"/>
              <a:chExt cx="1832" cy="408"/>
            </a:xfrm>
          </p:grpSpPr>
          <p:sp>
            <p:nvSpPr>
              <p:cNvPr id="320" name="Freeform 319"/>
              <p:cNvSpPr>
                <a:spLocks/>
              </p:cNvSpPr>
              <p:nvPr/>
            </p:nvSpPr>
            <p:spPr bwMode="gray">
              <a:xfrm>
                <a:off x="2290" y="3030"/>
                <a:ext cx="1832" cy="408"/>
              </a:xfrm>
              <a:custGeom>
                <a:avLst/>
                <a:gdLst/>
                <a:ahLst/>
                <a:cxnLst>
                  <a:cxn ang="0">
                    <a:pos x="1832" y="32"/>
                  </a:cxn>
                  <a:cxn ang="0">
                    <a:pos x="1830" y="66"/>
                  </a:cxn>
                  <a:cxn ang="0">
                    <a:pos x="1814" y="128"/>
                  </a:cxn>
                  <a:cxn ang="0">
                    <a:pos x="1788" y="188"/>
                  </a:cxn>
                  <a:cxn ang="0">
                    <a:pos x="1754" y="240"/>
                  </a:cxn>
                  <a:cxn ang="0">
                    <a:pos x="1712" y="288"/>
                  </a:cxn>
                  <a:cxn ang="0">
                    <a:pos x="1664" y="330"/>
                  </a:cxn>
                  <a:cxn ang="0">
                    <a:pos x="1610" y="362"/>
                  </a:cxn>
                  <a:cxn ang="0">
                    <a:pos x="1550" y="388"/>
                  </a:cxn>
                  <a:cxn ang="0">
                    <a:pos x="1486" y="402"/>
                  </a:cxn>
                  <a:cxn ang="0">
                    <a:pos x="1418" y="408"/>
                  </a:cxn>
                  <a:cxn ang="0">
                    <a:pos x="0" y="408"/>
                  </a:cxn>
                  <a:cxn ang="0">
                    <a:pos x="0" y="0"/>
                  </a:cxn>
                  <a:cxn ang="0">
                    <a:pos x="1832" y="0"/>
                  </a:cxn>
                  <a:cxn ang="0">
                    <a:pos x="1832" y="32"/>
                  </a:cxn>
                  <a:cxn ang="0">
                    <a:pos x="1832" y="32"/>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lnTo>
                      <a:pt x="1832" y="32"/>
                    </a:lnTo>
                    <a:close/>
                  </a:path>
                </a:pathLst>
              </a:custGeom>
              <a:solidFill>
                <a:srgbClr val="98B5B6"/>
              </a:solidFill>
              <a:ln w="0">
                <a:noFill/>
                <a:prstDash val="solid"/>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sp>
            <p:nvSpPr>
              <p:cNvPr id="321" name="Freeform 320"/>
              <p:cNvSpPr>
                <a:spLocks/>
              </p:cNvSpPr>
              <p:nvPr/>
            </p:nvSpPr>
            <p:spPr bwMode="gray">
              <a:xfrm>
                <a:off x="3810" y="3058"/>
                <a:ext cx="288" cy="334"/>
              </a:xfrm>
              <a:custGeom>
                <a:avLst/>
                <a:gdLst/>
                <a:ahLst/>
                <a:cxnLst>
                  <a:cxn ang="0">
                    <a:pos x="288" y="0"/>
                  </a:cxn>
                  <a:cxn ang="0">
                    <a:pos x="284" y="52"/>
                  </a:cxn>
                  <a:cxn ang="0">
                    <a:pos x="272" y="98"/>
                  </a:cxn>
                  <a:cxn ang="0">
                    <a:pos x="254" y="140"/>
                  </a:cxn>
                  <a:cxn ang="0">
                    <a:pos x="230" y="176"/>
                  </a:cxn>
                  <a:cxn ang="0">
                    <a:pos x="204" y="208"/>
                  </a:cxn>
                  <a:cxn ang="0">
                    <a:pos x="174" y="238"/>
                  </a:cxn>
                  <a:cxn ang="0">
                    <a:pos x="144" y="262"/>
                  </a:cxn>
                  <a:cxn ang="0">
                    <a:pos x="112" y="282"/>
                  </a:cxn>
                  <a:cxn ang="0">
                    <a:pos x="84" y="298"/>
                  </a:cxn>
                  <a:cxn ang="0">
                    <a:pos x="56" y="312"/>
                  </a:cxn>
                  <a:cxn ang="0">
                    <a:pos x="34" y="322"/>
                  </a:cxn>
                  <a:cxn ang="0">
                    <a:pos x="16" y="328"/>
                  </a:cxn>
                  <a:cxn ang="0">
                    <a:pos x="4" y="332"/>
                  </a:cxn>
                  <a:cxn ang="0">
                    <a:pos x="0" y="334"/>
                  </a:cxn>
                  <a:cxn ang="0">
                    <a:pos x="4" y="332"/>
                  </a:cxn>
                  <a:cxn ang="0">
                    <a:pos x="16" y="326"/>
                  </a:cxn>
                  <a:cxn ang="0">
                    <a:pos x="34" y="318"/>
                  </a:cxn>
                  <a:cxn ang="0">
                    <a:pos x="56" y="304"/>
                  </a:cxn>
                  <a:cxn ang="0">
                    <a:pos x="84" y="288"/>
                  </a:cxn>
                  <a:cxn ang="0">
                    <a:pos x="112" y="266"/>
                  </a:cxn>
                  <a:cxn ang="0">
                    <a:pos x="142" y="242"/>
                  </a:cxn>
                  <a:cxn ang="0">
                    <a:pos x="170" y="212"/>
                  </a:cxn>
                  <a:cxn ang="0">
                    <a:pos x="196" y="180"/>
                  </a:cxn>
                  <a:cxn ang="0">
                    <a:pos x="220" y="142"/>
                  </a:cxn>
                  <a:cxn ang="0">
                    <a:pos x="238" y="100"/>
                  </a:cxn>
                  <a:cxn ang="0">
                    <a:pos x="250" y="54"/>
                  </a:cxn>
                  <a:cxn ang="0">
                    <a:pos x="254" y="2"/>
                  </a:cxn>
                  <a:cxn ang="0">
                    <a:pos x="288" y="0"/>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01"/>
                </a:srgbClr>
              </a:solidFill>
              <a:ln w="0">
                <a:noFill/>
                <a:prstDash val="solid"/>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grpSp>
        <p:grpSp>
          <p:nvGrpSpPr>
            <p:cNvPr id="156" name="Group 155"/>
            <p:cNvGrpSpPr/>
            <p:nvPr/>
          </p:nvGrpSpPr>
          <p:grpSpPr>
            <a:xfrm>
              <a:off x="3816015" y="1601697"/>
              <a:ext cx="5084755" cy="1787186"/>
              <a:chOff x="4012060" y="383826"/>
              <a:chExt cx="5084755" cy="1787186"/>
            </a:xfrm>
          </p:grpSpPr>
          <p:grpSp>
            <p:nvGrpSpPr>
              <p:cNvPr id="155" name="Group 154"/>
              <p:cNvGrpSpPr/>
              <p:nvPr/>
            </p:nvGrpSpPr>
            <p:grpSpPr>
              <a:xfrm>
                <a:off x="4012060" y="827542"/>
                <a:ext cx="4389912" cy="1188000"/>
                <a:chOff x="4012060" y="827542"/>
                <a:chExt cx="4389912" cy="1188000"/>
              </a:xfrm>
            </p:grpSpPr>
            <p:grpSp>
              <p:nvGrpSpPr>
                <p:cNvPr id="318" name="Group 317"/>
                <p:cNvGrpSpPr>
                  <a:grpSpLocks/>
                </p:cNvGrpSpPr>
                <p:nvPr/>
              </p:nvGrpSpPr>
              <p:grpSpPr bwMode="auto">
                <a:xfrm rot="10800031" flipV="1">
                  <a:off x="4012060" y="1406309"/>
                  <a:ext cx="3687077" cy="549385"/>
                  <a:chOff x="2290" y="3030"/>
                  <a:chExt cx="1832" cy="408"/>
                </a:xfrm>
              </p:grpSpPr>
              <p:sp>
                <p:nvSpPr>
                  <p:cNvPr id="322" name="Freeform 321"/>
                  <p:cNvSpPr>
                    <a:spLocks/>
                  </p:cNvSpPr>
                  <p:nvPr/>
                </p:nvSpPr>
                <p:spPr bwMode="gray">
                  <a:xfrm>
                    <a:off x="2290" y="3030"/>
                    <a:ext cx="1832" cy="408"/>
                  </a:xfrm>
                  <a:custGeom>
                    <a:avLst/>
                    <a:gdLst/>
                    <a:ahLst/>
                    <a:cxnLst>
                      <a:cxn ang="0">
                        <a:pos x="1832" y="32"/>
                      </a:cxn>
                      <a:cxn ang="0">
                        <a:pos x="1830" y="66"/>
                      </a:cxn>
                      <a:cxn ang="0">
                        <a:pos x="1814" y="128"/>
                      </a:cxn>
                      <a:cxn ang="0">
                        <a:pos x="1788" y="188"/>
                      </a:cxn>
                      <a:cxn ang="0">
                        <a:pos x="1754" y="240"/>
                      </a:cxn>
                      <a:cxn ang="0">
                        <a:pos x="1712" y="288"/>
                      </a:cxn>
                      <a:cxn ang="0">
                        <a:pos x="1664" y="330"/>
                      </a:cxn>
                      <a:cxn ang="0">
                        <a:pos x="1610" y="362"/>
                      </a:cxn>
                      <a:cxn ang="0">
                        <a:pos x="1550" y="388"/>
                      </a:cxn>
                      <a:cxn ang="0">
                        <a:pos x="1486" y="402"/>
                      </a:cxn>
                      <a:cxn ang="0">
                        <a:pos x="1418" y="408"/>
                      </a:cxn>
                      <a:cxn ang="0">
                        <a:pos x="0" y="408"/>
                      </a:cxn>
                      <a:cxn ang="0">
                        <a:pos x="0" y="0"/>
                      </a:cxn>
                      <a:cxn ang="0">
                        <a:pos x="1832" y="0"/>
                      </a:cxn>
                      <a:cxn ang="0">
                        <a:pos x="1832" y="32"/>
                      </a:cxn>
                      <a:cxn ang="0">
                        <a:pos x="1832" y="32"/>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lnTo>
                          <a:pt x="1832" y="32"/>
                        </a:lnTo>
                        <a:close/>
                      </a:path>
                    </a:pathLst>
                  </a:custGeom>
                  <a:solidFill>
                    <a:srgbClr val="608788"/>
                  </a:solidFill>
                  <a:ln w="0">
                    <a:noFill/>
                    <a:prstDash val="solid"/>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sp>
                <p:nvSpPr>
                  <p:cNvPr id="323" name="Freeform 322"/>
                  <p:cNvSpPr>
                    <a:spLocks/>
                  </p:cNvSpPr>
                  <p:nvPr/>
                </p:nvSpPr>
                <p:spPr bwMode="gray">
                  <a:xfrm>
                    <a:off x="3810" y="3058"/>
                    <a:ext cx="288" cy="334"/>
                  </a:xfrm>
                  <a:custGeom>
                    <a:avLst/>
                    <a:gdLst/>
                    <a:ahLst/>
                    <a:cxnLst>
                      <a:cxn ang="0">
                        <a:pos x="288" y="0"/>
                      </a:cxn>
                      <a:cxn ang="0">
                        <a:pos x="284" y="52"/>
                      </a:cxn>
                      <a:cxn ang="0">
                        <a:pos x="272" y="98"/>
                      </a:cxn>
                      <a:cxn ang="0">
                        <a:pos x="254" y="140"/>
                      </a:cxn>
                      <a:cxn ang="0">
                        <a:pos x="230" y="176"/>
                      </a:cxn>
                      <a:cxn ang="0">
                        <a:pos x="204" y="208"/>
                      </a:cxn>
                      <a:cxn ang="0">
                        <a:pos x="174" y="238"/>
                      </a:cxn>
                      <a:cxn ang="0">
                        <a:pos x="144" y="262"/>
                      </a:cxn>
                      <a:cxn ang="0">
                        <a:pos x="112" y="282"/>
                      </a:cxn>
                      <a:cxn ang="0">
                        <a:pos x="84" y="298"/>
                      </a:cxn>
                      <a:cxn ang="0">
                        <a:pos x="56" y="312"/>
                      </a:cxn>
                      <a:cxn ang="0">
                        <a:pos x="34" y="322"/>
                      </a:cxn>
                      <a:cxn ang="0">
                        <a:pos x="16" y="328"/>
                      </a:cxn>
                      <a:cxn ang="0">
                        <a:pos x="4" y="332"/>
                      </a:cxn>
                      <a:cxn ang="0">
                        <a:pos x="0" y="334"/>
                      </a:cxn>
                      <a:cxn ang="0">
                        <a:pos x="4" y="332"/>
                      </a:cxn>
                      <a:cxn ang="0">
                        <a:pos x="16" y="326"/>
                      </a:cxn>
                      <a:cxn ang="0">
                        <a:pos x="34" y="318"/>
                      </a:cxn>
                      <a:cxn ang="0">
                        <a:pos x="56" y="304"/>
                      </a:cxn>
                      <a:cxn ang="0">
                        <a:pos x="84" y="288"/>
                      </a:cxn>
                      <a:cxn ang="0">
                        <a:pos x="112" y="266"/>
                      </a:cxn>
                      <a:cxn ang="0">
                        <a:pos x="142" y="242"/>
                      </a:cxn>
                      <a:cxn ang="0">
                        <a:pos x="170" y="212"/>
                      </a:cxn>
                      <a:cxn ang="0">
                        <a:pos x="196" y="180"/>
                      </a:cxn>
                      <a:cxn ang="0">
                        <a:pos x="220" y="142"/>
                      </a:cxn>
                      <a:cxn ang="0">
                        <a:pos x="238" y="100"/>
                      </a:cxn>
                      <a:cxn ang="0">
                        <a:pos x="250" y="54"/>
                      </a:cxn>
                      <a:cxn ang="0">
                        <a:pos x="254" y="2"/>
                      </a:cxn>
                      <a:cxn ang="0">
                        <a:pos x="288" y="0"/>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01"/>
                    </a:srgbClr>
                  </a:solidFill>
                  <a:ln w="0">
                    <a:noFill/>
                    <a:prstDash val="solid"/>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grpSp>
            <p:grpSp>
              <p:nvGrpSpPr>
                <p:cNvPr id="306" name="Group 305"/>
                <p:cNvGrpSpPr>
                  <a:grpSpLocks/>
                </p:cNvGrpSpPr>
                <p:nvPr/>
              </p:nvGrpSpPr>
              <p:grpSpPr bwMode="auto">
                <a:xfrm rot="14677098" flipV="1">
                  <a:off x="7213972" y="827542"/>
                  <a:ext cx="1188000" cy="1188000"/>
                  <a:chOff x="2789" y="1625"/>
                  <a:chExt cx="907" cy="907"/>
                </a:xfrm>
              </p:grpSpPr>
              <p:sp>
                <p:nvSpPr>
                  <p:cNvPr id="308" name="Oval 307"/>
                  <p:cNvSpPr>
                    <a:spLocks noChangeArrowheads="1"/>
                  </p:cNvSpPr>
                  <p:nvPr/>
                </p:nvSpPr>
                <p:spPr bwMode="gray">
                  <a:xfrm>
                    <a:off x="2789" y="1625"/>
                    <a:ext cx="907" cy="907"/>
                  </a:xfrm>
                  <a:prstGeom prst="ellipse">
                    <a:avLst/>
                  </a:prstGeom>
                  <a:gradFill rotWithShape="1">
                    <a:gsLst>
                      <a:gs pos="0">
                        <a:srgbClr val="83A6A7">
                          <a:gamma/>
                          <a:tint val="0"/>
                          <a:invGamma/>
                        </a:srgbClr>
                      </a:gs>
                      <a:gs pos="50000">
                        <a:srgbClr val="83A6A7"/>
                      </a:gs>
                      <a:gs pos="100000">
                        <a:srgbClr val="83A6A7">
                          <a:gamma/>
                          <a:tint val="0"/>
                          <a:invGamma/>
                        </a:srgbClr>
                      </a:gs>
                    </a:gsLst>
                    <a:lin ang="2700000" scaled="1"/>
                  </a:gradFill>
                  <a:ln w="38100" algn="ctr">
                    <a:noFill/>
                    <a:round/>
                    <a:headEnd/>
                    <a:tailEnd/>
                  </a:ln>
                  <a:effectLst/>
                </p:spPr>
                <p:txBody>
                  <a:bodyPr wrap="none" anchor="ct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sp>
                <p:nvSpPr>
                  <p:cNvPr id="309" name="Oval 308"/>
                  <p:cNvSpPr>
                    <a:spLocks noChangeArrowheads="1"/>
                  </p:cNvSpPr>
                  <p:nvPr/>
                </p:nvSpPr>
                <p:spPr bwMode="gray">
                  <a:xfrm>
                    <a:off x="2789" y="1625"/>
                    <a:ext cx="907" cy="907"/>
                  </a:xfrm>
                  <a:prstGeom prst="ellipse">
                    <a:avLst/>
                  </a:prstGeom>
                  <a:gradFill rotWithShape="1">
                    <a:gsLst>
                      <a:gs pos="0">
                        <a:srgbClr val="83A6A7">
                          <a:alpha val="32001"/>
                        </a:srgbClr>
                      </a:gs>
                      <a:gs pos="100000">
                        <a:srgbClr val="83A6A7">
                          <a:gamma/>
                          <a:shade val="0"/>
                          <a:invGamma/>
                          <a:alpha val="89999"/>
                        </a:srgbClr>
                      </a:gs>
                    </a:gsLst>
                    <a:lin ang="2700000" scaled="1"/>
                  </a:gradFill>
                  <a:ln w="38100" algn="ctr">
                    <a:noFill/>
                    <a:round/>
                    <a:headEnd/>
                    <a:tailEnd/>
                  </a:ln>
                  <a:effectLst/>
                </p:spPr>
                <p:txBody>
                  <a:bodyPr wrap="none" anchor="ct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sp>
                <p:nvSpPr>
                  <p:cNvPr id="310" name="Oval 309"/>
                  <p:cNvSpPr>
                    <a:spLocks noChangeArrowheads="1"/>
                  </p:cNvSpPr>
                  <p:nvPr/>
                </p:nvSpPr>
                <p:spPr bwMode="gray">
                  <a:xfrm>
                    <a:off x="2849" y="1684"/>
                    <a:ext cx="787" cy="788"/>
                  </a:xfrm>
                  <a:prstGeom prst="ellipse">
                    <a:avLst/>
                  </a:prstGeom>
                  <a:gradFill rotWithShape="1">
                    <a:gsLst>
                      <a:gs pos="0">
                        <a:srgbClr val="83A6A7">
                          <a:gamma/>
                          <a:shade val="54118"/>
                          <a:invGamma/>
                        </a:srgbClr>
                      </a:gs>
                      <a:gs pos="50000">
                        <a:srgbClr val="83A6A7"/>
                      </a:gs>
                      <a:gs pos="100000">
                        <a:srgbClr val="83A6A7">
                          <a:gamma/>
                          <a:shade val="54118"/>
                          <a:invGamma/>
                        </a:srgbClr>
                      </a:gs>
                    </a:gsLst>
                    <a:lin ang="18900000" scaled="1"/>
                  </a:gradFill>
                  <a:ln w="38100" algn="ctr">
                    <a:noFill/>
                    <a:round/>
                    <a:headEnd/>
                    <a:tailEnd/>
                  </a:ln>
                  <a:effectLst/>
                </p:spPr>
                <p:txBody>
                  <a:bodyPr anchor="ct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sp>
                <p:nvSpPr>
                  <p:cNvPr id="311" name="Oval 310"/>
                  <p:cNvSpPr>
                    <a:spLocks noChangeArrowheads="1"/>
                  </p:cNvSpPr>
                  <p:nvPr/>
                </p:nvSpPr>
                <p:spPr bwMode="gray">
                  <a:xfrm>
                    <a:off x="2849" y="1686"/>
                    <a:ext cx="787" cy="788"/>
                  </a:xfrm>
                  <a:prstGeom prst="ellipse">
                    <a:avLst/>
                  </a:prstGeom>
                  <a:gradFill rotWithShape="1">
                    <a:gsLst>
                      <a:gs pos="0">
                        <a:srgbClr val="83A6A7">
                          <a:gamma/>
                          <a:shade val="63529"/>
                          <a:invGamma/>
                        </a:srgbClr>
                      </a:gs>
                      <a:gs pos="100000">
                        <a:srgbClr val="83A6A7">
                          <a:alpha val="0"/>
                        </a:srgbClr>
                      </a:gs>
                    </a:gsLst>
                    <a:lin ang="2700000" scaled="1"/>
                  </a:gradFill>
                  <a:ln w="38100" algn="ctr">
                    <a:noFill/>
                    <a:round/>
                    <a:headEnd/>
                    <a:tailEnd/>
                  </a:ln>
                  <a:effectLst/>
                </p:spPr>
                <p:txBody>
                  <a:bodyPr anchor="ct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sp>
                <p:nvSpPr>
                  <p:cNvPr id="312" name="Oval 311"/>
                  <p:cNvSpPr>
                    <a:spLocks noChangeArrowheads="1"/>
                  </p:cNvSpPr>
                  <p:nvPr/>
                </p:nvSpPr>
                <p:spPr bwMode="gray">
                  <a:xfrm>
                    <a:off x="2888" y="1724"/>
                    <a:ext cx="709" cy="709"/>
                  </a:xfrm>
                  <a:prstGeom prst="ellipse">
                    <a:avLst/>
                  </a:prstGeom>
                  <a:solidFill>
                    <a:srgbClr val="000000"/>
                  </a:solidFill>
                  <a:ln w="38100" algn="ctr">
                    <a:noFill/>
                    <a:round/>
                    <a:headEnd/>
                    <a:tailEnd/>
                  </a:ln>
                  <a:effectLst/>
                </p:spPr>
                <p:txBody>
                  <a:bodyPr anchor="ct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grpSp>
                <p:nvGrpSpPr>
                  <p:cNvPr id="313" name="Group 312"/>
                  <p:cNvGrpSpPr>
                    <a:grpSpLocks/>
                  </p:cNvGrpSpPr>
                  <p:nvPr/>
                </p:nvGrpSpPr>
                <p:grpSpPr bwMode="auto">
                  <a:xfrm>
                    <a:off x="2899" y="1735"/>
                    <a:ext cx="687" cy="688"/>
                    <a:chOff x="4166" y="1706"/>
                    <a:chExt cx="1252" cy="1252"/>
                  </a:xfrm>
                </p:grpSpPr>
                <p:sp>
                  <p:nvSpPr>
                    <p:cNvPr id="314" name="Oval 313"/>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sp>
                  <p:nvSpPr>
                    <p:cNvPr id="315" name="Oval 314"/>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sp>
                  <p:nvSpPr>
                    <p:cNvPr id="316" name="Oval 315"/>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sp>
                  <p:nvSpPr>
                    <p:cNvPr id="317" name="Oval 316"/>
                    <p:cNvSpPr>
                      <a:spLocks noChangeArrowheads="1"/>
                    </p:cNvSpPr>
                    <p:nvPr/>
                  </p:nvSpPr>
                  <p:spPr bwMode="gray">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grpSp>
            </p:grpSp>
            <p:sp>
              <p:nvSpPr>
                <p:cNvPr id="2" name="Rectangle 1"/>
                <p:cNvSpPr/>
                <p:nvPr/>
              </p:nvSpPr>
              <p:spPr>
                <a:xfrm>
                  <a:off x="4545002" y="883892"/>
                  <a:ext cx="2694425" cy="1040285"/>
                </a:xfrm>
                <a:prstGeom prst="rect">
                  <a:avLst/>
                </a:prstGeom>
              </p:spPr>
              <p:txBody>
                <a:bodyPr wrap="square">
                  <a:spAutoFit/>
                </a:bodyPr>
                <a:lstStyle/>
                <a:p>
                  <a:pPr marL="0" marR="0" lvl="0" indent="0" algn="ctr" defTabSz="914400" rtl="1" eaLnBrk="1" fontAlgn="auto" latinLnBrk="0" hangingPunct="1">
                    <a:lnSpc>
                      <a:spcPct val="100000"/>
                    </a:lnSpc>
                    <a:spcBef>
                      <a:spcPct val="20000"/>
                    </a:spcBef>
                    <a:spcAft>
                      <a:spcPts val="0"/>
                    </a:spcAft>
                    <a:buClr>
                      <a:schemeClr val="accent1"/>
                    </a:buClr>
                    <a:buSzPct val="70000"/>
                    <a:buFont typeface="Wingdings 2"/>
                    <a:buNone/>
                    <a:tabLst/>
                    <a:defRPr/>
                  </a:pPr>
                  <a:r>
                    <a:rPr lang="fa-IR" sz="2800" dirty="0" smtClean="0">
                      <a:solidFill>
                        <a:schemeClr val="bg1">
                          <a:lumMod val="95000"/>
                        </a:schemeClr>
                      </a:solidFill>
                      <a:effectLst>
                        <a:outerShdw blurRad="38100" dist="38100" dir="2700000" algn="tl">
                          <a:srgbClr val="000000">
                            <a:alpha val="43137"/>
                          </a:srgbClr>
                        </a:outerShdw>
                      </a:effectLst>
                      <a:latin typeface="IranNastaliq" pitchFamily="18" charset="0"/>
                      <a:cs typeface="IranNastaliq" pitchFamily="18" charset="0"/>
                    </a:rPr>
                    <a:t>مكيال المكارم </a:t>
                  </a:r>
                </a:p>
                <a:p>
                  <a:pPr marL="0" marR="0" lvl="0" indent="0" algn="ctr" defTabSz="914400" rtl="1" eaLnBrk="1" fontAlgn="auto" latinLnBrk="0" hangingPunct="1">
                    <a:lnSpc>
                      <a:spcPct val="100000"/>
                    </a:lnSpc>
                    <a:spcBef>
                      <a:spcPct val="20000"/>
                    </a:spcBef>
                    <a:spcAft>
                      <a:spcPts val="0"/>
                    </a:spcAft>
                    <a:buClr>
                      <a:schemeClr val="accent1"/>
                    </a:buClr>
                    <a:buSzPct val="70000"/>
                    <a:buFont typeface="Wingdings 2"/>
                    <a:buNone/>
                    <a:tabLst/>
                    <a:defRPr/>
                  </a:pPr>
                  <a:r>
                    <a:rPr lang="fa-IR" sz="2800" dirty="0" smtClean="0">
                      <a:solidFill>
                        <a:schemeClr val="bg1">
                          <a:lumMod val="95000"/>
                        </a:schemeClr>
                      </a:solidFill>
                      <a:effectLst>
                        <a:outerShdw blurRad="38100" dist="38100" dir="2700000" algn="tl">
                          <a:srgbClr val="000000">
                            <a:alpha val="43137"/>
                          </a:srgbClr>
                        </a:outerShdw>
                      </a:effectLst>
                      <a:latin typeface="IranNastaliq" pitchFamily="18" charset="0"/>
                      <a:cs typeface="IranNastaliq" pitchFamily="18" charset="0"/>
                    </a:rPr>
                    <a:t>در فوائد دعا براي حضرت قائم</a:t>
                  </a:r>
                  <a:endParaRPr lang="fa-IR" sz="2800" dirty="0">
                    <a:solidFill>
                      <a:schemeClr val="bg1">
                        <a:lumMod val="95000"/>
                      </a:schemeClr>
                    </a:solidFill>
                    <a:effectLst>
                      <a:outerShdw blurRad="38100" dist="38100" dir="2700000" algn="tl">
                        <a:srgbClr val="000000">
                          <a:alpha val="43137"/>
                        </a:srgbClr>
                      </a:outerShdw>
                    </a:effectLst>
                    <a:latin typeface="IranNastaliq" pitchFamily="18" charset="0"/>
                    <a:cs typeface="IranNastaliq" pitchFamily="18" charset="0"/>
                  </a:endParaRPr>
                </a:p>
              </p:txBody>
            </p:sp>
          </p:grpSp>
          <p:sp>
            <p:nvSpPr>
              <p:cNvPr id="39" name="TextBox 38"/>
              <p:cNvSpPr txBox="1"/>
              <p:nvPr/>
            </p:nvSpPr>
            <p:spPr>
              <a:xfrm>
                <a:off x="5917072" y="383826"/>
                <a:ext cx="3179743" cy="1787186"/>
              </a:xfrm>
              <a:prstGeom prst="rect">
                <a:avLst/>
              </a:prstGeom>
              <a:noFill/>
            </p:spPr>
            <p:txBody>
              <a:bodyPr wrap="square" rtlCol="1">
                <a:spAutoFit/>
              </a:bodyPr>
              <a:lstStyle/>
              <a:p>
                <a:pPr lvl="3">
                  <a:buFont typeface="Wingdings" pitchFamily="2" charset="2"/>
                  <a:buChar char="ü"/>
                </a:pPr>
                <a:r>
                  <a:rPr lang="en-US" sz="12000" dirty="0" smtClean="0">
                    <a:solidFill>
                      <a:srgbClr val="800000"/>
                    </a:solidFill>
                  </a:rPr>
                  <a:t>   </a:t>
                </a:r>
                <a:endParaRPr lang="fa-IR" sz="12000" dirty="0">
                  <a:solidFill>
                    <a:srgbClr val="800000"/>
                  </a:solidFill>
                </a:endParaRPr>
              </a:p>
            </p:txBody>
          </p:sp>
        </p:grpSp>
      </p:grpSp>
      <p:grpSp>
        <p:nvGrpSpPr>
          <p:cNvPr id="93" name="Group 92"/>
          <p:cNvGrpSpPr/>
          <p:nvPr/>
        </p:nvGrpSpPr>
        <p:grpSpPr>
          <a:xfrm>
            <a:off x="66348" y="1976431"/>
            <a:ext cx="3148331" cy="648000"/>
            <a:chOff x="66348" y="1976431"/>
            <a:chExt cx="3148331" cy="648000"/>
          </a:xfrm>
        </p:grpSpPr>
        <p:sp>
          <p:nvSpPr>
            <p:cNvPr id="82" name="AutoShape 10"/>
            <p:cNvSpPr>
              <a:spLocks noChangeArrowheads="1"/>
            </p:cNvSpPr>
            <p:nvPr/>
          </p:nvSpPr>
          <p:spPr bwMode="gray">
            <a:xfrm>
              <a:off x="420237" y="1980402"/>
              <a:ext cx="2794442" cy="624192"/>
            </a:xfrm>
            <a:prstGeom prst="roundRect">
              <a:avLst>
                <a:gd name="adj" fmla="val 50000"/>
              </a:avLst>
            </a:prstGeom>
            <a:noFill/>
            <a:ln w="12700" algn="ctr">
              <a:solidFill>
                <a:schemeClr val="accent1">
                  <a:lumMod val="75000"/>
                </a:schemeClr>
              </a:solidFill>
              <a:round/>
              <a:headEnd/>
              <a:tailEnd/>
            </a:ln>
            <a:effectLst/>
          </p:spPr>
          <p:txBody>
            <a:bodyPr wrap="none" anchor="ctr"/>
            <a:lstStyle/>
            <a:p>
              <a:pPr marR="0" lvl="0" indent="0" algn="ctr" fontAlgn="auto">
                <a:lnSpc>
                  <a:spcPct val="100000"/>
                </a:lnSpc>
                <a:spcBef>
                  <a:spcPct val="20000"/>
                </a:spcBef>
                <a:spcAft>
                  <a:spcPts val="0"/>
                </a:spcAft>
                <a:buClr>
                  <a:schemeClr val="accent1"/>
                </a:buClr>
                <a:buSzPct val="70000"/>
                <a:buFont typeface="Wingdings 2"/>
                <a:buNone/>
                <a:tabLst/>
                <a:defRPr/>
              </a:pPr>
              <a:r>
                <a:rPr lang="fa-IR" b="1" dirty="0" smtClean="0">
                  <a:cs typeface="B Nazanin" pitchFamily="2" charset="-78"/>
                </a:rPr>
                <a:t>آموزشي و تبليغي</a:t>
              </a:r>
            </a:p>
            <a:p>
              <a:pPr marR="0" lvl="0" indent="0" algn="ctr" fontAlgn="auto">
                <a:lnSpc>
                  <a:spcPct val="100000"/>
                </a:lnSpc>
                <a:spcBef>
                  <a:spcPct val="20000"/>
                </a:spcBef>
                <a:spcAft>
                  <a:spcPts val="0"/>
                </a:spcAft>
                <a:buClr>
                  <a:schemeClr val="accent1"/>
                </a:buClr>
                <a:buSzPct val="70000"/>
                <a:buFont typeface="Wingdings 2"/>
                <a:buNone/>
                <a:tabLst/>
                <a:defRPr/>
              </a:pPr>
              <a:r>
                <a:rPr lang="fa-IR" b="1" dirty="0" smtClean="0">
                  <a:cs typeface="B Nazanin" pitchFamily="2" charset="-78"/>
                </a:rPr>
                <a:t>عموم جامعه و دانشجويان</a:t>
              </a:r>
              <a:endParaRPr lang="fa-IR" b="1" dirty="0">
                <a:cs typeface="B Nazanin" pitchFamily="2" charset="-78"/>
              </a:endParaRPr>
            </a:p>
          </p:txBody>
        </p:sp>
        <p:grpSp>
          <p:nvGrpSpPr>
            <p:cNvPr id="83" name="Group 82"/>
            <p:cNvGrpSpPr>
              <a:grpSpLocks/>
            </p:cNvGrpSpPr>
            <p:nvPr/>
          </p:nvGrpSpPr>
          <p:grpSpPr bwMode="auto">
            <a:xfrm>
              <a:off x="66348" y="1976431"/>
              <a:ext cx="648000" cy="648000"/>
              <a:chOff x="2078" y="1680"/>
              <a:chExt cx="1615" cy="1615"/>
            </a:xfrm>
          </p:grpSpPr>
          <p:sp>
            <p:nvSpPr>
              <p:cNvPr id="84" name="Oval 83"/>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fa-IR"/>
              </a:p>
            </p:txBody>
          </p:sp>
          <p:sp>
            <p:nvSpPr>
              <p:cNvPr id="85" name="Oval 84"/>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fa-IR"/>
              </a:p>
            </p:txBody>
          </p:sp>
          <p:sp>
            <p:nvSpPr>
              <p:cNvPr id="86" name="Oval 85"/>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fa-IR"/>
              </a:p>
            </p:txBody>
          </p:sp>
          <p:sp>
            <p:nvSpPr>
              <p:cNvPr id="87" name="Oval 86"/>
              <p:cNvSpPr>
                <a:spLocks noChangeArrowheads="1"/>
              </p:cNvSpPr>
              <p:nvPr/>
            </p:nvSpPr>
            <p:spPr bwMode="gray">
              <a:xfrm>
                <a:off x="2254" y="1856"/>
                <a:ext cx="1262" cy="1264"/>
              </a:xfrm>
              <a:prstGeom prst="ellipse">
                <a:avLst/>
              </a:prstGeom>
              <a:gradFill rotWithShape="1">
                <a:gsLst>
                  <a:gs pos="0">
                    <a:srgbClr val="48BE67">
                      <a:gamma/>
                      <a:shade val="0"/>
                      <a:invGamma/>
                    </a:srgbClr>
                  </a:gs>
                  <a:gs pos="100000">
                    <a:srgbClr val="48BE67"/>
                  </a:gs>
                </a:gsLst>
                <a:lin ang="2700000" scaled="1"/>
              </a:gradFill>
              <a:ln w="38100" algn="ctr">
                <a:noFill/>
                <a:round/>
                <a:headEnd/>
                <a:tailEnd/>
              </a:ln>
              <a:effectLst/>
            </p:spPr>
            <p:txBody>
              <a:bodyPr wrap="none" anchor="ctr">
                <a:spAutoFit/>
              </a:bodyPr>
              <a:lstStyle/>
              <a:p>
                <a:endParaRPr lang="fa-IR"/>
              </a:p>
            </p:txBody>
          </p:sp>
          <p:sp>
            <p:nvSpPr>
              <p:cNvPr id="88" name="Oval 87"/>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fa-IR"/>
              </a:p>
            </p:txBody>
          </p:sp>
          <p:sp>
            <p:nvSpPr>
              <p:cNvPr id="89" name="Oval 88"/>
              <p:cNvSpPr>
                <a:spLocks noChangeArrowheads="1"/>
              </p:cNvSpPr>
              <p:nvPr/>
            </p:nvSpPr>
            <p:spPr bwMode="gray">
              <a:xfrm>
                <a:off x="2337" y="1939"/>
                <a:ext cx="1096" cy="1098"/>
              </a:xfrm>
              <a:prstGeom prst="ellipse">
                <a:avLst/>
              </a:prstGeom>
              <a:gradFill rotWithShape="1">
                <a:gsLst>
                  <a:gs pos="0">
                    <a:srgbClr val="48BE67"/>
                  </a:gs>
                  <a:gs pos="100000">
                    <a:srgbClr val="48BE67">
                      <a:gamma/>
                      <a:shade val="48627"/>
                      <a:invGamma/>
                    </a:srgbClr>
                  </a:gs>
                </a:gsLst>
                <a:lin ang="2700000" scaled="1"/>
              </a:gradFill>
              <a:ln w="38100" algn="ctr">
                <a:noFill/>
                <a:round/>
                <a:headEnd/>
                <a:tailEnd/>
              </a:ln>
              <a:effectLst/>
            </p:spPr>
            <p:txBody>
              <a:bodyPr anchor="ctr">
                <a:spAutoFit/>
              </a:bodyPr>
              <a:lstStyle/>
              <a:p>
                <a:endParaRPr lang="fa-IR"/>
              </a:p>
            </p:txBody>
          </p:sp>
        </p:grpSp>
      </p:grpSp>
    </p:spTree>
    <p:extLst>
      <p:ext uri="{BB962C8B-B14F-4D97-AF65-F5344CB8AC3E}">
        <p14:creationId xmlns="" xmlns:p14="http://schemas.microsoft.com/office/powerpoint/2007/7/12/main" val="4277444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indefinite" fill="hold" nodeType="with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fade">
                                      <p:cBhvr>
                                        <p:cTn id="7" dur="500"/>
                                        <p:tgtEl>
                                          <p:spTgt spid="108"/>
                                        </p:tgtEl>
                                      </p:cBhvr>
                                    </p:animEffect>
                                  </p:childTnLst>
                                </p:cTn>
                              </p:par>
                              <p:par>
                                <p:cTn id="8" presetID="26" presetClass="emph" presetSubtype="0" fill="hold" nodeType="withEffect">
                                  <p:stCondLst>
                                    <p:cond delay="5000"/>
                                  </p:stCondLst>
                                  <p:childTnLst>
                                    <p:animEffect transition="out" filter="fade">
                                      <p:cBhvr>
                                        <p:cTn id="9" dur="1000" tmFilter="0, 0; .2, .5; .8, .5; 1, 0"/>
                                        <p:tgtEl>
                                          <p:spTgt spid="2050"/>
                                        </p:tgtEl>
                                      </p:cBhvr>
                                    </p:animEffect>
                                    <p:animScale>
                                      <p:cBhvr>
                                        <p:cTn id="10" dur="500" autoRev="1" fill="hold"/>
                                        <p:tgtEl>
                                          <p:spTgt spid="2050"/>
                                        </p:tgtEl>
                                      </p:cBhvr>
                                      <p:by x="105000" y="105000"/>
                                    </p:animScale>
                                  </p:childTnLst>
                                </p:cTn>
                              </p:par>
                              <p:par>
                                <p:cTn id="11" presetID="10" presetClass="entr" presetSubtype="0" repeatCount="3000" fill="hold" nodeType="withEffect">
                                  <p:stCondLst>
                                    <p:cond delay="40000"/>
                                  </p:stCondLst>
                                  <p:childTnLst>
                                    <p:set>
                                      <p:cBhvr>
                                        <p:cTn id="12" dur="1" fill="hold">
                                          <p:stCondLst>
                                            <p:cond delay="0"/>
                                          </p:stCondLst>
                                        </p:cTn>
                                        <p:tgtEl>
                                          <p:spTgt spid="93"/>
                                        </p:tgtEl>
                                        <p:attrNameLst>
                                          <p:attrName>style.visibility</p:attrName>
                                        </p:attrNameLst>
                                      </p:cBhvr>
                                      <p:to>
                                        <p:strVal val="visible"/>
                                      </p:to>
                                    </p:set>
                                    <p:animEffect transition="in" filter="fade">
                                      <p:cBhvr>
                                        <p:cTn id="13" dur="20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duotone>
              <a:schemeClr val="accent2">
                <a:shade val="45000"/>
                <a:satMod val="135000"/>
              </a:schemeClr>
              <a:prstClr val="white"/>
            </a:duotone>
            <a:lum bright="-6000"/>
          </a:blip>
          <a:srcRect/>
          <a:stretch>
            <a:fillRect b="2000"/>
          </a:stretch>
        </a:blipFill>
        <a:effectLst/>
      </p:bgPr>
    </p:bg>
    <p:spTree>
      <p:nvGrpSpPr>
        <p:cNvPr id="1" name=""/>
        <p:cNvGrpSpPr/>
        <p:nvPr/>
      </p:nvGrpSpPr>
      <p:grpSpPr>
        <a:xfrm>
          <a:off x="0" y="0"/>
          <a:ext cx="0" cy="0"/>
          <a:chOff x="0" y="0"/>
          <a:chExt cx="0" cy="0"/>
        </a:xfrm>
      </p:grpSpPr>
      <p:grpSp>
        <p:nvGrpSpPr>
          <p:cNvPr id="3" name="Group 152"/>
          <p:cNvGrpSpPr/>
          <p:nvPr/>
        </p:nvGrpSpPr>
        <p:grpSpPr>
          <a:xfrm>
            <a:off x="-285784" y="379182"/>
            <a:ext cx="9429784" cy="120860"/>
            <a:chOff x="-285784" y="379182"/>
            <a:chExt cx="9429784" cy="120860"/>
          </a:xfrm>
        </p:grpSpPr>
        <p:sp>
          <p:nvSpPr>
            <p:cNvPr id="302" name="Rectangle 301"/>
            <p:cNvSpPr>
              <a:spLocks noChangeArrowheads="1"/>
            </p:cNvSpPr>
            <p:nvPr/>
          </p:nvSpPr>
          <p:spPr bwMode="gray">
            <a:xfrm>
              <a:off x="-285784" y="379182"/>
              <a:ext cx="9429784" cy="55777"/>
            </a:xfrm>
            <a:prstGeom prst="rect">
              <a:avLst/>
            </a:prstGeom>
            <a:gradFill rotWithShape="1">
              <a:gsLst>
                <a:gs pos="0">
                  <a:srgbClr val="808080"/>
                </a:gs>
                <a:gs pos="100000">
                  <a:srgbClr val="808080">
                    <a:gamma/>
                    <a:tint val="15294"/>
                    <a:invGamma/>
                  </a:srgbClr>
                </a:gs>
              </a:gsLst>
              <a:lin ang="5400000" scaled="1"/>
            </a:gradFill>
            <a:ln w="9525" algn="ctr">
              <a:noFill/>
              <a:miter lim="800000"/>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sp>
          <p:nvSpPr>
            <p:cNvPr id="303" name="Rectangle 302"/>
            <p:cNvSpPr>
              <a:spLocks noChangeArrowheads="1"/>
            </p:cNvSpPr>
            <p:nvPr/>
          </p:nvSpPr>
          <p:spPr bwMode="gray">
            <a:xfrm>
              <a:off x="-285784" y="428603"/>
              <a:ext cx="9429784" cy="71439"/>
            </a:xfrm>
            <a:prstGeom prst="rect">
              <a:avLst/>
            </a:prstGeom>
            <a:gradFill rotWithShape="1">
              <a:gsLst>
                <a:gs pos="0">
                  <a:srgbClr val="5F5F5F">
                    <a:gamma/>
                    <a:tint val="30196"/>
                    <a:invGamma/>
                  </a:srgbClr>
                </a:gs>
                <a:gs pos="100000">
                  <a:srgbClr val="5F5F5F"/>
                </a:gs>
              </a:gsLst>
              <a:lin ang="5400000" scaled="1"/>
            </a:gradFill>
            <a:ln w="9525" algn="ctr">
              <a:noFill/>
              <a:miter lim="800000"/>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grpSp>
      <p:grpSp>
        <p:nvGrpSpPr>
          <p:cNvPr id="4" name="Group 317"/>
          <p:cNvGrpSpPr>
            <a:grpSpLocks/>
          </p:cNvGrpSpPr>
          <p:nvPr/>
        </p:nvGrpSpPr>
        <p:grpSpPr bwMode="auto">
          <a:xfrm rot="10800031" flipV="1">
            <a:off x="3471831" y="1331484"/>
            <a:ext cx="4058967" cy="596050"/>
            <a:chOff x="2290" y="3030"/>
            <a:chExt cx="1832" cy="408"/>
          </a:xfrm>
        </p:grpSpPr>
        <p:sp>
          <p:nvSpPr>
            <p:cNvPr id="322" name="Freeform 321"/>
            <p:cNvSpPr>
              <a:spLocks/>
            </p:cNvSpPr>
            <p:nvPr/>
          </p:nvSpPr>
          <p:spPr bwMode="gray">
            <a:xfrm>
              <a:off x="2290" y="3030"/>
              <a:ext cx="1832" cy="408"/>
            </a:xfrm>
            <a:custGeom>
              <a:avLst/>
              <a:gdLst/>
              <a:ahLst/>
              <a:cxnLst>
                <a:cxn ang="0">
                  <a:pos x="1832" y="32"/>
                </a:cxn>
                <a:cxn ang="0">
                  <a:pos x="1830" y="66"/>
                </a:cxn>
                <a:cxn ang="0">
                  <a:pos x="1814" y="128"/>
                </a:cxn>
                <a:cxn ang="0">
                  <a:pos x="1788" y="188"/>
                </a:cxn>
                <a:cxn ang="0">
                  <a:pos x="1754" y="240"/>
                </a:cxn>
                <a:cxn ang="0">
                  <a:pos x="1712" y="288"/>
                </a:cxn>
                <a:cxn ang="0">
                  <a:pos x="1664" y="330"/>
                </a:cxn>
                <a:cxn ang="0">
                  <a:pos x="1610" y="362"/>
                </a:cxn>
                <a:cxn ang="0">
                  <a:pos x="1550" y="388"/>
                </a:cxn>
                <a:cxn ang="0">
                  <a:pos x="1486" y="402"/>
                </a:cxn>
                <a:cxn ang="0">
                  <a:pos x="1418" y="408"/>
                </a:cxn>
                <a:cxn ang="0">
                  <a:pos x="0" y="408"/>
                </a:cxn>
                <a:cxn ang="0">
                  <a:pos x="0" y="0"/>
                </a:cxn>
                <a:cxn ang="0">
                  <a:pos x="1832" y="0"/>
                </a:cxn>
                <a:cxn ang="0">
                  <a:pos x="1832" y="32"/>
                </a:cxn>
                <a:cxn ang="0">
                  <a:pos x="1832" y="32"/>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lnTo>
                    <a:pt x="1832" y="32"/>
                  </a:lnTo>
                  <a:close/>
                </a:path>
              </a:pathLst>
            </a:custGeom>
            <a:solidFill>
              <a:srgbClr val="608788"/>
            </a:solidFill>
            <a:ln w="0">
              <a:noFill/>
              <a:prstDash val="solid"/>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sp>
          <p:nvSpPr>
            <p:cNvPr id="323" name="Freeform 322"/>
            <p:cNvSpPr>
              <a:spLocks/>
            </p:cNvSpPr>
            <p:nvPr/>
          </p:nvSpPr>
          <p:spPr bwMode="gray">
            <a:xfrm>
              <a:off x="3810" y="3058"/>
              <a:ext cx="288" cy="334"/>
            </a:xfrm>
            <a:custGeom>
              <a:avLst/>
              <a:gdLst/>
              <a:ahLst/>
              <a:cxnLst>
                <a:cxn ang="0">
                  <a:pos x="288" y="0"/>
                </a:cxn>
                <a:cxn ang="0">
                  <a:pos x="284" y="52"/>
                </a:cxn>
                <a:cxn ang="0">
                  <a:pos x="272" y="98"/>
                </a:cxn>
                <a:cxn ang="0">
                  <a:pos x="254" y="140"/>
                </a:cxn>
                <a:cxn ang="0">
                  <a:pos x="230" y="176"/>
                </a:cxn>
                <a:cxn ang="0">
                  <a:pos x="204" y="208"/>
                </a:cxn>
                <a:cxn ang="0">
                  <a:pos x="174" y="238"/>
                </a:cxn>
                <a:cxn ang="0">
                  <a:pos x="144" y="262"/>
                </a:cxn>
                <a:cxn ang="0">
                  <a:pos x="112" y="282"/>
                </a:cxn>
                <a:cxn ang="0">
                  <a:pos x="84" y="298"/>
                </a:cxn>
                <a:cxn ang="0">
                  <a:pos x="56" y="312"/>
                </a:cxn>
                <a:cxn ang="0">
                  <a:pos x="34" y="322"/>
                </a:cxn>
                <a:cxn ang="0">
                  <a:pos x="16" y="328"/>
                </a:cxn>
                <a:cxn ang="0">
                  <a:pos x="4" y="332"/>
                </a:cxn>
                <a:cxn ang="0">
                  <a:pos x="0" y="334"/>
                </a:cxn>
                <a:cxn ang="0">
                  <a:pos x="4" y="332"/>
                </a:cxn>
                <a:cxn ang="0">
                  <a:pos x="16" y="326"/>
                </a:cxn>
                <a:cxn ang="0">
                  <a:pos x="34" y="318"/>
                </a:cxn>
                <a:cxn ang="0">
                  <a:pos x="56" y="304"/>
                </a:cxn>
                <a:cxn ang="0">
                  <a:pos x="84" y="288"/>
                </a:cxn>
                <a:cxn ang="0">
                  <a:pos x="112" y="266"/>
                </a:cxn>
                <a:cxn ang="0">
                  <a:pos x="142" y="242"/>
                </a:cxn>
                <a:cxn ang="0">
                  <a:pos x="170" y="212"/>
                </a:cxn>
                <a:cxn ang="0">
                  <a:pos x="196" y="180"/>
                </a:cxn>
                <a:cxn ang="0">
                  <a:pos x="220" y="142"/>
                </a:cxn>
                <a:cxn ang="0">
                  <a:pos x="238" y="100"/>
                </a:cxn>
                <a:cxn ang="0">
                  <a:pos x="250" y="54"/>
                </a:cxn>
                <a:cxn ang="0">
                  <a:pos x="254" y="2"/>
                </a:cxn>
                <a:cxn ang="0">
                  <a:pos x="288" y="0"/>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01"/>
              </a:srgbClr>
            </a:solidFill>
            <a:ln w="0">
              <a:noFill/>
              <a:prstDash val="solid"/>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grpSp>
      <p:grpSp>
        <p:nvGrpSpPr>
          <p:cNvPr id="6" name="Group 318"/>
          <p:cNvGrpSpPr>
            <a:grpSpLocks/>
          </p:cNvGrpSpPr>
          <p:nvPr/>
        </p:nvGrpSpPr>
        <p:grpSpPr bwMode="auto">
          <a:xfrm rot="10800031">
            <a:off x="3856152" y="786071"/>
            <a:ext cx="3674652" cy="555265"/>
            <a:chOff x="2290" y="3030"/>
            <a:chExt cx="1832" cy="408"/>
          </a:xfrm>
        </p:grpSpPr>
        <p:sp>
          <p:nvSpPr>
            <p:cNvPr id="320" name="Freeform 319"/>
            <p:cNvSpPr>
              <a:spLocks/>
            </p:cNvSpPr>
            <p:nvPr/>
          </p:nvSpPr>
          <p:spPr bwMode="gray">
            <a:xfrm>
              <a:off x="2290" y="3030"/>
              <a:ext cx="1832" cy="408"/>
            </a:xfrm>
            <a:custGeom>
              <a:avLst/>
              <a:gdLst/>
              <a:ahLst/>
              <a:cxnLst>
                <a:cxn ang="0">
                  <a:pos x="1832" y="32"/>
                </a:cxn>
                <a:cxn ang="0">
                  <a:pos x="1830" y="66"/>
                </a:cxn>
                <a:cxn ang="0">
                  <a:pos x="1814" y="128"/>
                </a:cxn>
                <a:cxn ang="0">
                  <a:pos x="1788" y="188"/>
                </a:cxn>
                <a:cxn ang="0">
                  <a:pos x="1754" y="240"/>
                </a:cxn>
                <a:cxn ang="0">
                  <a:pos x="1712" y="288"/>
                </a:cxn>
                <a:cxn ang="0">
                  <a:pos x="1664" y="330"/>
                </a:cxn>
                <a:cxn ang="0">
                  <a:pos x="1610" y="362"/>
                </a:cxn>
                <a:cxn ang="0">
                  <a:pos x="1550" y="388"/>
                </a:cxn>
                <a:cxn ang="0">
                  <a:pos x="1486" y="402"/>
                </a:cxn>
                <a:cxn ang="0">
                  <a:pos x="1418" y="408"/>
                </a:cxn>
                <a:cxn ang="0">
                  <a:pos x="0" y="408"/>
                </a:cxn>
                <a:cxn ang="0">
                  <a:pos x="0" y="0"/>
                </a:cxn>
                <a:cxn ang="0">
                  <a:pos x="1832" y="0"/>
                </a:cxn>
                <a:cxn ang="0">
                  <a:pos x="1832" y="32"/>
                </a:cxn>
                <a:cxn ang="0">
                  <a:pos x="1832" y="32"/>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lnTo>
                    <a:pt x="1832" y="32"/>
                  </a:lnTo>
                  <a:close/>
                </a:path>
              </a:pathLst>
            </a:custGeom>
            <a:solidFill>
              <a:srgbClr val="98B5B6"/>
            </a:solidFill>
            <a:ln w="0">
              <a:noFill/>
              <a:prstDash val="solid"/>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sp>
          <p:nvSpPr>
            <p:cNvPr id="321" name="Freeform 320"/>
            <p:cNvSpPr>
              <a:spLocks/>
            </p:cNvSpPr>
            <p:nvPr/>
          </p:nvSpPr>
          <p:spPr bwMode="gray">
            <a:xfrm>
              <a:off x="3810" y="3058"/>
              <a:ext cx="288" cy="334"/>
            </a:xfrm>
            <a:custGeom>
              <a:avLst/>
              <a:gdLst/>
              <a:ahLst/>
              <a:cxnLst>
                <a:cxn ang="0">
                  <a:pos x="288" y="0"/>
                </a:cxn>
                <a:cxn ang="0">
                  <a:pos x="284" y="52"/>
                </a:cxn>
                <a:cxn ang="0">
                  <a:pos x="272" y="98"/>
                </a:cxn>
                <a:cxn ang="0">
                  <a:pos x="254" y="140"/>
                </a:cxn>
                <a:cxn ang="0">
                  <a:pos x="230" y="176"/>
                </a:cxn>
                <a:cxn ang="0">
                  <a:pos x="204" y="208"/>
                </a:cxn>
                <a:cxn ang="0">
                  <a:pos x="174" y="238"/>
                </a:cxn>
                <a:cxn ang="0">
                  <a:pos x="144" y="262"/>
                </a:cxn>
                <a:cxn ang="0">
                  <a:pos x="112" y="282"/>
                </a:cxn>
                <a:cxn ang="0">
                  <a:pos x="84" y="298"/>
                </a:cxn>
                <a:cxn ang="0">
                  <a:pos x="56" y="312"/>
                </a:cxn>
                <a:cxn ang="0">
                  <a:pos x="34" y="322"/>
                </a:cxn>
                <a:cxn ang="0">
                  <a:pos x="16" y="328"/>
                </a:cxn>
                <a:cxn ang="0">
                  <a:pos x="4" y="332"/>
                </a:cxn>
                <a:cxn ang="0">
                  <a:pos x="0" y="334"/>
                </a:cxn>
                <a:cxn ang="0">
                  <a:pos x="4" y="332"/>
                </a:cxn>
                <a:cxn ang="0">
                  <a:pos x="16" y="326"/>
                </a:cxn>
                <a:cxn ang="0">
                  <a:pos x="34" y="318"/>
                </a:cxn>
                <a:cxn ang="0">
                  <a:pos x="56" y="304"/>
                </a:cxn>
                <a:cxn ang="0">
                  <a:pos x="84" y="288"/>
                </a:cxn>
                <a:cxn ang="0">
                  <a:pos x="112" y="266"/>
                </a:cxn>
                <a:cxn ang="0">
                  <a:pos x="142" y="242"/>
                </a:cxn>
                <a:cxn ang="0">
                  <a:pos x="170" y="212"/>
                </a:cxn>
                <a:cxn ang="0">
                  <a:pos x="196" y="180"/>
                </a:cxn>
                <a:cxn ang="0">
                  <a:pos x="220" y="142"/>
                </a:cxn>
                <a:cxn ang="0">
                  <a:pos x="238" y="100"/>
                </a:cxn>
                <a:cxn ang="0">
                  <a:pos x="250" y="54"/>
                </a:cxn>
                <a:cxn ang="0">
                  <a:pos x="254" y="2"/>
                </a:cxn>
                <a:cxn ang="0">
                  <a:pos x="288" y="0"/>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01"/>
              </a:srgbClr>
            </a:solidFill>
            <a:ln w="0">
              <a:noFill/>
              <a:prstDash val="solid"/>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grpSp>
      <p:grpSp>
        <p:nvGrpSpPr>
          <p:cNvPr id="7" name="Group 305"/>
          <p:cNvGrpSpPr>
            <a:grpSpLocks/>
          </p:cNvGrpSpPr>
          <p:nvPr/>
        </p:nvGrpSpPr>
        <p:grpSpPr bwMode="auto">
          <a:xfrm rot="14677098" flipV="1">
            <a:off x="7185612" y="701608"/>
            <a:ext cx="1296000" cy="1296000"/>
            <a:chOff x="2789" y="1625"/>
            <a:chExt cx="907" cy="907"/>
          </a:xfrm>
        </p:grpSpPr>
        <p:sp>
          <p:nvSpPr>
            <p:cNvPr id="308" name="Oval 307"/>
            <p:cNvSpPr>
              <a:spLocks noChangeArrowheads="1"/>
            </p:cNvSpPr>
            <p:nvPr/>
          </p:nvSpPr>
          <p:spPr bwMode="gray">
            <a:xfrm>
              <a:off x="2789" y="1625"/>
              <a:ext cx="907" cy="907"/>
            </a:xfrm>
            <a:prstGeom prst="ellipse">
              <a:avLst/>
            </a:prstGeom>
            <a:gradFill rotWithShape="1">
              <a:gsLst>
                <a:gs pos="0">
                  <a:srgbClr val="83A6A7">
                    <a:gamma/>
                    <a:tint val="0"/>
                    <a:invGamma/>
                  </a:srgbClr>
                </a:gs>
                <a:gs pos="50000">
                  <a:srgbClr val="83A6A7"/>
                </a:gs>
                <a:gs pos="100000">
                  <a:srgbClr val="83A6A7">
                    <a:gamma/>
                    <a:tint val="0"/>
                    <a:invGamma/>
                  </a:srgbClr>
                </a:gs>
              </a:gsLst>
              <a:lin ang="2700000" scaled="1"/>
            </a:gradFill>
            <a:ln w="38100" algn="ctr">
              <a:noFill/>
              <a:round/>
              <a:headEnd/>
              <a:tailEnd/>
            </a:ln>
            <a:effectLst/>
          </p:spPr>
          <p:txBody>
            <a:bodyPr wrap="none" anchor="ct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sp>
          <p:nvSpPr>
            <p:cNvPr id="309" name="Oval 308"/>
            <p:cNvSpPr>
              <a:spLocks noChangeArrowheads="1"/>
            </p:cNvSpPr>
            <p:nvPr/>
          </p:nvSpPr>
          <p:spPr bwMode="gray">
            <a:xfrm>
              <a:off x="2789" y="1625"/>
              <a:ext cx="907" cy="907"/>
            </a:xfrm>
            <a:prstGeom prst="ellipse">
              <a:avLst/>
            </a:prstGeom>
            <a:gradFill rotWithShape="1">
              <a:gsLst>
                <a:gs pos="0">
                  <a:srgbClr val="83A6A7">
                    <a:alpha val="32001"/>
                  </a:srgbClr>
                </a:gs>
                <a:gs pos="100000">
                  <a:srgbClr val="83A6A7">
                    <a:gamma/>
                    <a:shade val="0"/>
                    <a:invGamma/>
                    <a:alpha val="89999"/>
                  </a:srgbClr>
                </a:gs>
              </a:gsLst>
              <a:lin ang="2700000" scaled="1"/>
            </a:gradFill>
            <a:ln w="38100" algn="ctr">
              <a:noFill/>
              <a:round/>
              <a:headEnd/>
              <a:tailEnd/>
            </a:ln>
            <a:effectLst/>
          </p:spPr>
          <p:txBody>
            <a:bodyPr wrap="none" anchor="ct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sp>
          <p:nvSpPr>
            <p:cNvPr id="310" name="Oval 309"/>
            <p:cNvSpPr>
              <a:spLocks noChangeArrowheads="1"/>
            </p:cNvSpPr>
            <p:nvPr/>
          </p:nvSpPr>
          <p:spPr bwMode="gray">
            <a:xfrm>
              <a:off x="2849" y="1684"/>
              <a:ext cx="787" cy="788"/>
            </a:xfrm>
            <a:prstGeom prst="ellipse">
              <a:avLst/>
            </a:prstGeom>
            <a:gradFill rotWithShape="1">
              <a:gsLst>
                <a:gs pos="0">
                  <a:srgbClr val="83A6A7">
                    <a:gamma/>
                    <a:shade val="54118"/>
                    <a:invGamma/>
                  </a:srgbClr>
                </a:gs>
                <a:gs pos="50000">
                  <a:srgbClr val="83A6A7"/>
                </a:gs>
                <a:gs pos="100000">
                  <a:srgbClr val="83A6A7">
                    <a:gamma/>
                    <a:shade val="54118"/>
                    <a:invGamma/>
                  </a:srgbClr>
                </a:gs>
              </a:gsLst>
              <a:lin ang="18900000" scaled="1"/>
            </a:gradFill>
            <a:ln w="38100" algn="ctr">
              <a:noFill/>
              <a:round/>
              <a:headEnd/>
              <a:tailEnd/>
            </a:ln>
            <a:effectLst/>
          </p:spPr>
          <p:txBody>
            <a:bodyPr anchor="ct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sp>
          <p:nvSpPr>
            <p:cNvPr id="311" name="Oval 310"/>
            <p:cNvSpPr>
              <a:spLocks noChangeArrowheads="1"/>
            </p:cNvSpPr>
            <p:nvPr/>
          </p:nvSpPr>
          <p:spPr bwMode="gray">
            <a:xfrm>
              <a:off x="2849" y="1686"/>
              <a:ext cx="787" cy="788"/>
            </a:xfrm>
            <a:prstGeom prst="ellipse">
              <a:avLst/>
            </a:prstGeom>
            <a:gradFill rotWithShape="1">
              <a:gsLst>
                <a:gs pos="0">
                  <a:srgbClr val="83A6A7">
                    <a:gamma/>
                    <a:shade val="63529"/>
                    <a:invGamma/>
                  </a:srgbClr>
                </a:gs>
                <a:gs pos="100000">
                  <a:srgbClr val="83A6A7">
                    <a:alpha val="0"/>
                  </a:srgbClr>
                </a:gs>
              </a:gsLst>
              <a:lin ang="2700000" scaled="1"/>
            </a:gradFill>
            <a:ln w="38100" algn="ctr">
              <a:noFill/>
              <a:round/>
              <a:headEnd/>
              <a:tailEnd/>
            </a:ln>
            <a:effectLst/>
          </p:spPr>
          <p:txBody>
            <a:bodyPr anchor="ct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sp>
          <p:nvSpPr>
            <p:cNvPr id="312" name="Oval 311"/>
            <p:cNvSpPr>
              <a:spLocks noChangeArrowheads="1"/>
            </p:cNvSpPr>
            <p:nvPr/>
          </p:nvSpPr>
          <p:spPr bwMode="gray">
            <a:xfrm>
              <a:off x="2888" y="1724"/>
              <a:ext cx="709" cy="709"/>
            </a:xfrm>
            <a:prstGeom prst="ellipse">
              <a:avLst/>
            </a:prstGeom>
            <a:solidFill>
              <a:srgbClr val="000000"/>
            </a:solidFill>
            <a:ln w="38100" algn="ctr">
              <a:noFill/>
              <a:round/>
              <a:headEnd/>
              <a:tailEnd/>
            </a:ln>
            <a:effectLst/>
          </p:spPr>
          <p:txBody>
            <a:bodyPr anchor="ct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grpSp>
          <p:nvGrpSpPr>
            <p:cNvPr id="8" name="Group 312"/>
            <p:cNvGrpSpPr>
              <a:grpSpLocks/>
            </p:cNvGrpSpPr>
            <p:nvPr/>
          </p:nvGrpSpPr>
          <p:grpSpPr bwMode="auto">
            <a:xfrm>
              <a:off x="2899" y="1735"/>
              <a:ext cx="687" cy="688"/>
              <a:chOff x="4166" y="1706"/>
              <a:chExt cx="1252" cy="1252"/>
            </a:xfrm>
          </p:grpSpPr>
          <p:sp>
            <p:nvSpPr>
              <p:cNvPr id="314" name="Oval 313"/>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sp>
            <p:nvSpPr>
              <p:cNvPr id="315" name="Oval 314"/>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sp>
            <p:nvSpPr>
              <p:cNvPr id="316" name="Oval 315"/>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sp>
            <p:nvSpPr>
              <p:cNvPr id="317" name="Oval 316"/>
              <p:cNvSpPr>
                <a:spLocks noChangeArrowheads="1"/>
              </p:cNvSpPr>
              <p:nvPr/>
            </p:nvSpPr>
            <p:spPr bwMode="gray">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grpSp>
      </p:grpSp>
      <p:sp>
        <p:nvSpPr>
          <p:cNvPr id="2" name="Rectangle 1"/>
          <p:cNvSpPr/>
          <p:nvPr/>
        </p:nvSpPr>
        <p:spPr>
          <a:xfrm>
            <a:off x="4340432" y="857232"/>
            <a:ext cx="2694425" cy="830997"/>
          </a:xfrm>
          <a:prstGeom prst="rect">
            <a:avLst/>
          </a:prstGeom>
        </p:spPr>
        <p:txBody>
          <a:bodyPr wrap="square">
            <a:spAutoFit/>
          </a:bodyPr>
          <a:lstStyle/>
          <a:p>
            <a:pPr marL="0" marR="0" lvl="0" indent="0" algn="ctr" defTabSz="914400" rtl="1" eaLnBrk="1" fontAlgn="auto" latinLnBrk="0" hangingPunct="1">
              <a:lnSpc>
                <a:spcPct val="100000"/>
              </a:lnSpc>
              <a:spcBef>
                <a:spcPct val="20000"/>
              </a:spcBef>
              <a:spcAft>
                <a:spcPts val="0"/>
              </a:spcAft>
              <a:buClr>
                <a:schemeClr val="accent1"/>
              </a:buClr>
              <a:buSzPct val="70000"/>
              <a:buFont typeface="Wingdings 2"/>
              <a:buNone/>
              <a:tabLst/>
              <a:defRPr/>
            </a:pPr>
            <a:r>
              <a:rPr lang="fa-IR" sz="4800" dirty="0" smtClean="0">
                <a:solidFill>
                  <a:schemeClr val="bg1">
                    <a:lumMod val="95000"/>
                  </a:schemeClr>
                </a:solidFill>
                <a:effectLst>
                  <a:outerShdw blurRad="38100" dist="38100" dir="2700000" algn="tl">
                    <a:srgbClr val="000000">
                      <a:alpha val="43137"/>
                    </a:srgbClr>
                  </a:outerShdw>
                </a:effectLst>
                <a:latin typeface="IranNastaliq" pitchFamily="18" charset="0"/>
                <a:cs typeface="IranNastaliq" pitchFamily="18" charset="0"/>
              </a:rPr>
              <a:t>حديث سرداب</a:t>
            </a:r>
            <a:endParaRPr lang="fa-IR" sz="4800" dirty="0">
              <a:solidFill>
                <a:schemeClr val="bg1">
                  <a:lumMod val="95000"/>
                </a:schemeClr>
              </a:solidFill>
              <a:effectLst>
                <a:outerShdw blurRad="38100" dist="38100" dir="2700000" algn="tl">
                  <a:srgbClr val="000000">
                    <a:alpha val="43137"/>
                  </a:srgbClr>
                </a:outerShdw>
              </a:effectLst>
              <a:latin typeface="IranNastaliq" pitchFamily="18" charset="0"/>
              <a:cs typeface="IranNastaliq" pitchFamily="18" charset="0"/>
            </a:endParaRPr>
          </a:p>
        </p:txBody>
      </p:sp>
      <p:sp>
        <p:nvSpPr>
          <p:cNvPr id="5" name="Rectangle 4"/>
          <p:cNvSpPr/>
          <p:nvPr/>
        </p:nvSpPr>
        <p:spPr>
          <a:xfrm>
            <a:off x="3419475" y="1989138"/>
            <a:ext cx="5473700" cy="4247317"/>
          </a:xfrm>
          <a:prstGeom prst="rect">
            <a:avLst/>
          </a:prstGeom>
        </p:spPr>
        <p:txBody>
          <a:bodyPr wrap="square">
            <a:spAutoFit/>
          </a:bodyPr>
          <a:lstStyle/>
          <a:p>
            <a:pPr algn="just" rtl="1"/>
            <a:r>
              <a:rPr lang="fa-IR" b="1" dirty="0" smtClean="0">
                <a:cs typeface="B Nazanin" pitchFamily="2" charset="-78"/>
              </a:rPr>
              <a:t>زماني كه معتضد عباسي به خلافت مي‌رسد، تصميم مي‌گيرد با فرستادن چند نفر از سران خود، بصورت شبيخون به منزل امام زمان (ع) آن حضرت را دستگير كند سپس به زندگاني ايشان خاتمه بخشد و به دنبال آن، خيال خود را از ناحيه حضرت (ع) آسوده سازد. </a:t>
            </a:r>
            <a:endParaRPr lang="en-US" b="1" dirty="0" smtClean="0">
              <a:cs typeface="B Nazanin" pitchFamily="2" charset="-78"/>
            </a:endParaRPr>
          </a:p>
          <a:p>
            <a:pPr algn="just" rtl="1"/>
            <a:r>
              <a:rPr lang="fa-IR" b="1" dirty="0" smtClean="0">
                <a:cs typeface="B Nazanin" pitchFamily="2" charset="-78"/>
              </a:rPr>
              <a:t>در دوره غيبت صغري حضرت مهدي (ع) واقعه‌ايي اتفاق مي‌افتد كه به ماجراي سرداب مشهور شد. پس از آن واقعه عده‌ايي موضوع سرداب را دستاويز قرار داده و با برداشت مغرضانه و دروغين خود سعي در زير سئوال بردن اصل مهدويت داشتند.</a:t>
            </a:r>
            <a:endParaRPr lang="en-US" b="1" dirty="0" smtClean="0">
              <a:cs typeface="B Nazanin" pitchFamily="2" charset="-78"/>
            </a:endParaRPr>
          </a:p>
          <a:p>
            <a:pPr algn="just" rtl="1"/>
            <a:r>
              <a:rPr lang="fa-IR" b="1" dirty="0" smtClean="0">
                <a:cs typeface="B Nazanin" pitchFamily="2" charset="-78"/>
              </a:rPr>
              <a:t>اقوال نادرست پيرامون اين موضوع و پاسخ آن‌ها راكه در كتب شيعه آمده است، عيناً در كتاب حديث سرداب مي‌يابيد. در بخش انتهايي كتاب، داستان تشرفاتي كه افراد مختلف به آستان حضرتش داشته‌اند آمده است.</a:t>
            </a:r>
            <a:endParaRPr lang="en-US" b="1" dirty="0" smtClean="0">
              <a:cs typeface="B Nazanin" pitchFamily="2" charset="-78"/>
            </a:endParaRPr>
          </a:p>
          <a:p>
            <a:pPr algn="just" rtl="1"/>
            <a:r>
              <a:rPr lang="fa-IR" b="1" dirty="0" smtClean="0">
                <a:cs typeface="B Nazanin" pitchFamily="2" charset="-78"/>
              </a:rPr>
              <a:t> جالب است بدانيد نويسنده در سري كتاب‌هاي خود اختصاصاً به زندگي نامه حضرت حجت (ع) پرداخته است و اين كتاب هفتمين شماره از سري فوق مي‌باشد.</a:t>
            </a:r>
            <a:endParaRPr lang="en-US" b="1" dirty="0" smtClean="0">
              <a:cs typeface="B Nazanin" pitchFamily="2" charset="-78"/>
            </a:endParaRPr>
          </a:p>
        </p:txBody>
      </p:sp>
      <p:grpSp>
        <p:nvGrpSpPr>
          <p:cNvPr id="90" name="Group 89"/>
          <p:cNvGrpSpPr/>
          <p:nvPr/>
        </p:nvGrpSpPr>
        <p:grpSpPr>
          <a:xfrm>
            <a:off x="190472" y="1275382"/>
            <a:ext cx="3024206" cy="381000"/>
            <a:chOff x="119034" y="1976430"/>
            <a:chExt cx="3024206" cy="381000"/>
          </a:xfrm>
        </p:grpSpPr>
        <p:sp>
          <p:nvSpPr>
            <p:cNvPr id="48" name="AutoShape 10"/>
            <p:cNvSpPr>
              <a:spLocks noChangeArrowheads="1"/>
            </p:cNvSpPr>
            <p:nvPr/>
          </p:nvSpPr>
          <p:spPr bwMode="gray">
            <a:xfrm>
              <a:off x="328582" y="1982164"/>
              <a:ext cx="2814658" cy="375265"/>
            </a:xfrm>
            <a:prstGeom prst="roundRect">
              <a:avLst>
                <a:gd name="adj" fmla="val 50000"/>
              </a:avLst>
            </a:prstGeom>
            <a:noFill/>
            <a:ln w="12700" algn="ctr">
              <a:solidFill>
                <a:schemeClr val="accent1">
                  <a:lumMod val="75000"/>
                </a:schemeClr>
              </a:solidFill>
              <a:round/>
              <a:headEnd/>
              <a:tailEnd/>
            </a:ln>
            <a:effectLst/>
          </p:spPr>
          <p:txBody>
            <a:bodyPr wrap="none" anchor="ctr"/>
            <a:lstStyle/>
            <a:p>
              <a:pPr algn="ctr" rtl="1">
                <a:spcBef>
                  <a:spcPct val="20000"/>
                </a:spcBef>
                <a:buClr>
                  <a:schemeClr val="accent1"/>
                </a:buClr>
                <a:buSzPct val="70000"/>
                <a:defRPr/>
              </a:pPr>
              <a:r>
                <a:rPr lang="fa-IR" b="1" dirty="0" smtClean="0">
                  <a:cs typeface="B Nazanin" pitchFamily="2" charset="-78"/>
                </a:rPr>
                <a:t>سيد مجتبي بحريني</a:t>
              </a:r>
              <a:endParaRPr lang="fa-IR" b="1" dirty="0">
                <a:cs typeface="B Nazanin" pitchFamily="2" charset="-78"/>
              </a:endParaRPr>
            </a:p>
          </p:txBody>
        </p:sp>
        <p:grpSp>
          <p:nvGrpSpPr>
            <p:cNvPr id="9" name="Group 55"/>
            <p:cNvGrpSpPr>
              <a:grpSpLocks/>
            </p:cNvGrpSpPr>
            <p:nvPr/>
          </p:nvGrpSpPr>
          <p:grpSpPr bwMode="auto">
            <a:xfrm>
              <a:off x="119034" y="1976430"/>
              <a:ext cx="381000" cy="381000"/>
              <a:chOff x="2078" y="1680"/>
              <a:chExt cx="1615" cy="1615"/>
            </a:xfrm>
          </p:grpSpPr>
          <p:sp>
            <p:nvSpPr>
              <p:cNvPr id="57" name="Oval 56"/>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fa-IR"/>
              </a:p>
            </p:txBody>
          </p:sp>
          <p:sp>
            <p:nvSpPr>
              <p:cNvPr id="58" name="Oval 57"/>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fa-IR"/>
              </a:p>
            </p:txBody>
          </p:sp>
          <p:sp>
            <p:nvSpPr>
              <p:cNvPr id="59" name="Oval 58"/>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fa-IR"/>
              </a:p>
            </p:txBody>
          </p:sp>
          <p:sp>
            <p:nvSpPr>
              <p:cNvPr id="60" name="Oval 59"/>
              <p:cNvSpPr>
                <a:spLocks noChangeArrowheads="1"/>
              </p:cNvSpPr>
              <p:nvPr/>
            </p:nvSpPr>
            <p:spPr bwMode="gray">
              <a:xfrm>
                <a:off x="2254" y="1856"/>
                <a:ext cx="1262" cy="1264"/>
              </a:xfrm>
              <a:prstGeom prst="ellipse">
                <a:avLst/>
              </a:prstGeom>
              <a:gradFill rotWithShape="1">
                <a:gsLst>
                  <a:gs pos="0">
                    <a:srgbClr val="FFCC00">
                      <a:gamma/>
                      <a:shade val="0"/>
                      <a:invGamma/>
                    </a:srgbClr>
                  </a:gs>
                  <a:gs pos="100000">
                    <a:srgbClr val="FFCC00"/>
                  </a:gs>
                </a:gsLst>
                <a:lin ang="2700000" scaled="1"/>
              </a:gradFill>
              <a:ln w="38100" algn="ctr">
                <a:noFill/>
                <a:round/>
                <a:headEnd/>
                <a:tailEnd/>
              </a:ln>
              <a:effectLst/>
            </p:spPr>
            <p:txBody>
              <a:bodyPr wrap="none" anchor="ctr">
                <a:spAutoFit/>
              </a:bodyPr>
              <a:lstStyle/>
              <a:p>
                <a:endParaRPr lang="fa-IR"/>
              </a:p>
            </p:txBody>
          </p:sp>
          <p:sp>
            <p:nvSpPr>
              <p:cNvPr id="61" name="Oval 60"/>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fa-IR"/>
              </a:p>
            </p:txBody>
          </p:sp>
          <p:sp>
            <p:nvSpPr>
              <p:cNvPr id="62" name="Oval 61"/>
              <p:cNvSpPr>
                <a:spLocks noChangeArrowheads="1"/>
              </p:cNvSpPr>
              <p:nvPr/>
            </p:nvSpPr>
            <p:spPr bwMode="gray">
              <a:xfrm>
                <a:off x="2337" y="1939"/>
                <a:ext cx="1096" cy="1098"/>
              </a:xfrm>
              <a:prstGeom prst="ellipse">
                <a:avLst/>
              </a:prstGeom>
              <a:gradFill rotWithShape="1">
                <a:gsLst>
                  <a:gs pos="0">
                    <a:srgbClr val="FFCC00"/>
                  </a:gs>
                  <a:gs pos="100000">
                    <a:srgbClr val="FFCC00">
                      <a:gamma/>
                      <a:shade val="48627"/>
                      <a:invGamma/>
                    </a:srgbClr>
                  </a:gs>
                </a:gsLst>
                <a:lin ang="2700000" scaled="1"/>
              </a:gradFill>
              <a:ln w="38100" algn="ctr">
                <a:noFill/>
                <a:round/>
                <a:headEnd/>
                <a:tailEnd/>
              </a:ln>
              <a:effectLst/>
            </p:spPr>
            <p:txBody>
              <a:bodyPr anchor="ctr">
                <a:spAutoFit/>
              </a:bodyPr>
              <a:lstStyle/>
              <a:p>
                <a:endParaRPr lang="fa-IR"/>
              </a:p>
            </p:txBody>
          </p:sp>
        </p:grpSp>
      </p:grpSp>
      <p:grpSp>
        <p:nvGrpSpPr>
          <p:cNvPr id="11" name="Group 99"/>
          <p:cNvGrpSpPr>
            <a:grpSpLocks/>
          </p:cNvGrpSpPr>
          <p:nvPr/>
        </p:nvGrpSpPr>
        <p:grpSpPr bwMode="auto">
          <a:xfrm>
            <a:off x="5416250" y="6550819"/>
            <a:ext cx="304800" cy="304800"/>
            <a:chOff x="2078" y="1680"/>
            <a:chExt cx="1615" cy="1615"/>
          </a:xfrm>
        </p:grpSpPr>
        <p:sp>
          <p:nvSpPr>
            <p:cNvPr id="146" name="Oval 3"/>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fa-IR"/>
            </a:p>
          </p:txBody>
        </p:sp>
        <p:sp>
          <p:nvSpPr>
            <p:cNvPr id="147" name="Oval 4"/>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fa-IR"/>
            </a:p>
          </p:txBody>
        </p:sp>
        <p:sp>
          <p:nvSpPr>
            <p:cNvPr id="148" name="Oval 5"/>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fa-IR"/>
            </a:p>
          </p:txBody>
        </p:sp>
        <p:sp>
          <p:nvSpPr>
            <p:cNvPr id="149" name="Oval 6"/>
            <p:cNvSpPr>
              <a:spLocks noChangeArrowheads="1"/>
            </p:cNvSpPr>
            <p:nvPr/>
          </p:nvSpPr>
          <p:spPr bwMode="gray">
            <a:xfrm>
              <a:off x="2254" y="1856"/>
              <a:ext cx="1262" cy="1264"/>
            </a:xfrm>
            <a:prstGeom prst="ellipse">
              <a:avLst/>
            </a:prstGeom>
            <a:gradFill rotWithShape="1">
              <a:gsLst>
                <a:gs pos="0">
                  <a:srgbClr val="48BE67">
                    <a:gamma/>
                    <a:shade val="0"/>
                    <a:invGamma/>
                  </a:srgbClr>
                </a:gs>
                <a:gs pos="100000">
                  <a:srgbClr val="48BE67"/>
                </a:gs>
              </a:gsLst>
              <a:lin ang="2700000" scaled="1"/>
            </a:gradFill>
            <a:ln w="38100" algn="ctr">
              <a:noFill/>
              <a:round/>
              <a:headEnd/>
              <a:tailEnd/>
            </a:ln>
            <a:effectLst/>
          </p:spPr>
          <p:txBody>
            <a:bodyPr wrap="none" anchor="ctr">
              <a:spAutoFit/>
            </a:bodyPr>
            <a:lstStyle/>
            <a:p>
              <a:endParaRPr lang="fa-IR"/>
            </a:p>
          </p:txBody>
        </p:sp>
        <p:sp>
          <p:nvSpPr>
            <p:cNvPr id="150" name="Oval 7"/>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fa-IR"/>
            </a:p>
          </p:txBody>
        </p:sp>
        <p:sp>
          <p:nvSpPr>
            <p:cNvPr id="151" name="Oval 8"/>
            <p:cNvSpPr>
              <a:spLocks noChangeArrowheads="1"/>
            </p:cNvSpPr>
            <p:nvPr/>
          </p:nvSpPr>
          <p:spPr bwMode="gray">
            <a:xfrm>
              <a:off x="2337" y="1939"/>
              <a:ext cx="1096" cy="1098"/>
            </a:xfrm>
            <a:prstGeom prst="ellipse">
              <a:avLst/>
            </a:prstGeom>
            <a:gradFill rotWithShape="1">
              <a:gsLst>
                <a:gs pos="0">
                  <a:srgbClr val="48BE67"/>
                </a:gs>
                <a:gs pos="100000">
                  <a:srgbClr val="48BE67">
                    <a:gamma/>
                    <a:shade val="48627"/>
                    <a:invGamma/>
                  </a:srgbClr>
                </a:gs>
              </a:gsLst>
              <a:lin ang="2700000" scaled="1"/>
            </a:gradFill>
            <a:ln w="38100" algn="ctr">
              <a:noFill/>
              <a:round/>
              <a:headEnd/>
              <a:tailEnd/>
            </a:ln>
            <a:effectLst/>
          </p:spPr>
          <p:txBody>
            <a:bodyPr anchor="ctr">
              <a:spAutoFit/>
            </a:bodyPr>
            <a:lstStyle/>
            <a:p>
              <a:endParaRPr lang="fa-IR"/>
            </a:p>
          </p:txBody>
        </p:sp>
      </p:grpSp>
      <p:grpSp>
        <p:nvGrpSpPr>
          <p:cNvPr id="12" name="Group 49"/>
          <p:cNvGrpSpPr/>
          <p:nvPr/>
        </p:nvGrpSpPr>
        <p:grpSpPr>
          <a:xfrm>
            <a:off x="3422950" y="6551704"/>
            <a:ext cx="304800" cy="304800"/>
            <a:chOff x="7046779" y="4788265"/>
            <a:chExt cx="304800" cy="304800"/>
          </a:xfrm>
        </p:grpSpPr>
        <p:sp>
          <p:nvSpPr>
            <p:cNvPr id="142" name="Oval 141"/>
            <p:cNvSpPr>
              <a:spLocks noChangeArrowheads="1"/>
            </p:cNvSpPr>
            <p:nvPr/>
          </p:nvSpPr>
          <p:spPr bwMode="gray">
            <a:xfrm>
              <a:off x="7046779" y="4788265"/>
              <a:ext cx="304800" cy="304800"/>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fa-IR"/>
            </a:p>
          </p:txBody>
        </p:sp>
        <p:sp>
          <p:nvSpPr>
            <p:cNvPr id="143" name="Oval 142"/>
            <p:cNvSpPr>
              <a:spLocks noChangeArrowheads="1"/>
            </p:cNvSpPr>
            <p:nvPr/>
          </p:nvSpPr>
          <p:spPr bwMode="gray">
            <a:xfrm>
              <a:off x="7064142" y="4805439"/>
              <a:ext cx="269885" cy="269885"/>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fa-IR"/>
            </a:p>
          </p:txBody>
        </p:sp>
        <p:sp>
          <p:nvSpPr>
            <p:cNvPr id="144" name="Oval 143"/>
            <p:cNvSpPr>
              <a:spLocks noChangeArrowheads="1"/>
            </p:cNvSpPr>
            <p:nvPr/>
          </p:nvSpPr>
          <p:spPr bwMode="gray">
            <a:xfrm>
              <a:off x="7079996" y="4821482"/>
              <a:ext cx="238178" cy="238556"/>
            </a:xfrm>
            <a:prstGeom prst="ellipse">
              <a:avLst/>
            </a:prstGeo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2700000" scaled="1"/>
              <a:tileRect/>
            </a:gradFill>
            <a:ln w="38100" algn="ctr">
              <a:noFill/>
              <a:round/>
              <a:headEnd/>
              <a:tailEnd/>
            </a:ln>
            <a:effectLst/>
          </p:spPr>
          <p:txBody>
            <a:bodyPr wrap="none" anchor="ctr">
              <a:spAutoFit/>
            </a:bodyPr>
            <a:lstStyle/>
            <a:p>
              <a:endParaRPr lang="fa-IR"/>
            </a:p>
          </p:txBody>
        </p:sp>
        <p:sp>
          <p:nvSpPr>
            <p:cNvPr id="145" name="Oval 144"/>
            <p:cNvSpPr>
              <a:spLocks noChangeArrowheads="1"/>
            </p:cNvSpPr>
            <p:nvPr/>
          </p:nvSpPr>
          <p:spPr bwMode="gray">
            <a:xfrm>
              <a:off x="7095660" y="4837146"/>
              <a:ext cx="206849" cy="207226"/>
            </a:xfrm>
            <a:prstGeom prst="ellipse">
              <a:avLst/>
            </a:prstGeom>
            <a:gradFill flip="none" rotWithShape="1">
              <a:gsLst>
                <a:gs pos="2600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0"/>
              <a:tileRect/>
            </a:gradFill>
            <a:ln w="38100" algn="ctr">
              <a:noFill/>
              <a:round/>
              <a:headEnd/>
              <a:tailEnd/>
            </a:ln>
            <a:effectLst/>
          </p:spPr>
          <p:txBody>
            <a:bodyPr anchor="ctr">
              <a:spAutoFit/>
            </a:bodyPr>
            <a:lstStyle/>
            <a:p>
              <a:endParaRPr lang="fa-IR"/>
            </a:p>
          </p:txBody>
        </p:sp>
      </p:grpSp>
      <p:grpSp>
        <p:nvGrpSpPr>
          <p:cNvPr id="13" name="Group 16"/>
          <p:cNvGrpSpPr/>
          <p:nvPr/>
        </p:nvGrpSpPr>
        <p:grpSpPr>
          <a:xfrm>
            <a:off x="5085376" y="6551550"/>
            <a:ext cx="304800" cy="304800"/>
            <a:chOff x="1813814" y="4264940"/>
            <a:chExt cx="381000" cy="381000"/>
          </a:xfrm>
        </p:grpSpPr>
        <p:sp>
          <p:nvSpPr>
            <p:cNvPr id="136" name="Oval 135"/>
            <p:cNvSpPr>
              <a:spLocks noChangeArrowheads="1"/>
            </p:cNvSpPr>
            <p:nvPr/>
          </p:nvSpPr>
          <p:spPr bwMode="gray">
            <a:xfrm>
              <a:off x="1813814" y="4264940"/>
              <a:ext cx="381000" cy="381000"/>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fa-IR"/>
            </a:p>
          </p:txBody>
        </p:sp>
        <p:sp>
          <p:nvSpPr>
            <p:cNvPr id="137" name="Oval 136"/>
            <p:cNvSpPr>
              <a:spLocks noChangeArrowheads="1"/>
            </p:cNvSpPr>
            <p:nvPr/>
          </p:nvSpPr>
          <p:spPr bwMode="gray">
            <a:xfrm>
              <a:off x="1835518" y="4286405"/>
              <a:ext cx="337356" cy="337356"/>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fa-IR"/>
            </a:p>
          </p:txBody>
        </p:sp>
        <p:sp>
          <p:nvSpPr>
            <p:cNvPr id="138" name="Oval 137"/>
            <p:cNvSpPr>
              <a:spLocks noChangeArrowheads="1"/>
            </p:cNvSpPr>
            <p:nvPr/>
          </p:nvSpPr>
          <p:spPr bwMode="gray">
            <a:xfrm>
              <a:off x="1855335" y="4306461"/>
              <a:ext cx="297723" cy="29819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fa-IR"/>
            </a:p>
          </p:txBody>
        </p:sp>
        <p:sp>
          <p:nvSpPr>
            <p:cNvPr id="139" name="Oval 138"/>
            <p:cNvSpPr>
              <a:spLocks noChangeArrowheads="1"/>
            </p:cNvSpPr>
            <p:nvPr/>
          </p:nvSpPr>
          <p:spPr bwMode="gray">
            <a:xfrm>
              <a:off x="1855335" y="4306461"/>
              <a:ext cx="297723" cy="298194"/>
            </a:xfrm>
            <a:prstGeom prst="ellipse">
              <a:avLst/>
            </a:prstGeom>
            <a:gradFill rotWithShape="1">
              <a:gsLst>
                <a:gs pos="0">
                  <a:srgbClr val="8D67E1">
                    <a:gamma/>
                    <a:shade val="0"/>
                    <a:invGamma/>
                  </a:srgbClr>
                </a:gs>
                <a:gs pos="100000">
                  <a:srgbClr val="8D67E1"/>
                </a:gs>
              </a:gsLst>
              <a:lin ang="2700000" scaled="1"/>
            </a:gradFill>
            <a:ln w="38100" algn="ctr">
              <a:noFill/>
              <a:round/>
              <a:headEnd/>
              <a:tailEnd/>
            </a:ln>
            <a:effectLst/>
          </p:spPr>
          <p:txBody>
            <a:bodyPr wrap="none" anchor="ctr">
              <a:spAutoFit/>
            </a:bodyPr>
            <a:lstStyle/>
            <a:p>
              <a:endParaRPr lang="fa-IR"/>
            </a:p>
          </p:txBody>
        </p:sp>
        <p:sp>
          <p:nvSpPr>
            <p:cNvPr id="140" name="Oval 139"/>
            <p:cNvSpPr>
              <a:spLocks noChangeArrowheads="1"/>
            </p:cNvSpPr>
            <p:nvPr/>
          </p:nvSpPr>
          <p:spPr bwMode="gray">
            <a:xfrm>
              <a:off x="1874916" y="4326042"/>
              <a:ext cx="258561" cy="259033"/>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fa-IR"/>
            </a:p>
          </p:txBody>
        </p:sp>
        <p:sp>
          <p:nvSpPr>
            <p:cNvPr id="141" name="Oval 140"/>
            <p:cNvSpPr>
              <a:spLocks noChangeArrowheads="1"/>
            </p:cNvSpPr>
            <p:nvPr/>
          </p:nvSpPr>
          <p:spPr bwMode="gray">
            <a:xfrm>
              <a:off x="1874916" y="4326042"/>
              <a:ext cx="258561" cy="259033"/>
            </a:xfrm>
            <a:prstGeom prst="ellipse">
              <a:avLst/>
            </a:prstGeom>
            <a:gradFill rotWithShape="1">
              <a:gsLst>
                <a:gs pos="0">
                  <a:schemeClr val="tx1"/>
                </a:gs>
                <a:gs pos="96000">
                  <a:srgbClr val="800000"/>
                </a:gs>
              </a:gsLst>
              <a:lin ang="2700000" scaled="1"/>
            </a:gradFill>
            <a:ln w="38100" algn="ctr">
              <a:noFill/>
              <a:round/>
              <a:headEnd/>
              <a:tailEnd/>
            </a:ln>
            <a:effectLst/>
          </p:spPr>
          <p:txBody>
            <a:bodyPr anchor="ctr">
              <a:spAutoFit/>
            </a:bodyPr>
            <a:lstStyle/>
            <a:p>
              <a:endParaRPr lang="fa-IR" dirty="0"/>
            </a:p>
          </p:txBody>
        </p:sp>
      </p:grpSp>
      <p:grpSp>
        <p:nvGrpSpPr>
          <p:cNvPr id="14" name="Group 23"/>
          <p:cNvGrpSpPr>
            <a:grpSpLocks/>
          </p:cNvGrpSpPr>
          <p:nvPr/>
        </p:nvGrpSpPr>
        <p:grpSpPr bwMode="auto">
          <a:xfrm>
            <a:off x="3756330" y="6553200"/>
            <a:ext cx="304800" cy="304800"/>
            <a:chOff x="2078" y="1680"/>
            <a:chExt cx="1615" cy="1615"/>
          </a:xfrm>
        </p:grpSpPr>
        <p:sp>
          <p:nvSpPr>
            <p:cNvPr id="130" name="Oval 129"/>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fa-IR"/>
            </a:p>
          </p:txBody>
        </p:sp>
        <p:sp>
          <p:nvSpPr>
            <p:cNvPr id="131" name="Oval 130"/>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fa-IR"/>
            </a:p>
          </p:txBody>
        </p:sp>
        <p:sp>
          <p:nvSpPr>
            <p:cNvPr id="132" name="Oval 131"/>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fa-IR"/>
            </a:p>
          </p:txBody>
        </p:sp>
        <p:sp>
          <p:nvSpPr>
            <p:cNvPr id="133" name="Oval 132"/>
            <p:cNvSpPr>
              <a:spLocks noChangeArrowheads="1"/>
            </p:cNvSpPr>
            <p:nvPr/>
          </p:nvSpPr>
          <p:spPr bwMode="gray">
            <a:xfrm>
              <a:off x="2254" y="1856"/>
              <a:ext cx="1262" cy="1264"/>
            </a:xfrm>
            <a:prstGeom prst="ellipse">
              <a:avLst/>
            </a:prstGeom>
            <a:gradFill rotWithShape="1">
              <a:gsLst>
                <a:gs pos="0">
                  <a:srgbClr val="FFCC00">
                    <a:gamma/>
                    <a:shade val="0"/>
                    <a:invGamma/>
                  </a:srgbClr>
                </a:gs>
                <a:gs pos="100000">
                  <a:srgbClr val="FFCC00"/>
                </a:gs>
              </a:gsLst>
              <a:lin ang="2700000" scaled="1"/>
            </a:gradFill>
            <a:ln w="38100" algn="ctr">
              <a:noFill/>
              <a:round/>
              <a:headEnd/>
              <a:tailEnd/>
            </a:ln>
            <a:effectLst/>
          </p:spPr>
          <p:txBody>
            <a:bodyPr wrap="none" anchor="ctr">
              <a:spAutoFit/>
            </a:bodyPr>
            <a:lstStyle/>
            <a:p>
              <a:endParaRPr lang="fa-IR"/>
            </a:p>
          </p:txBody>
        </p:sp>
        <p:sp>
          <p:nvSpPr>
            <p:cNvPr id="134" name="Oval 133"/>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fa-IR"/>
            </a:p>
          </p:txBody>
        </p:sp>
        <p:sp>
          <p:nvSpPr>
            <p:cNvPr id="135" name="Oval 134"/>
            <p:cNvSpPr>
              <a:spLocks noChangeArrowheads="1"/>
            </p:cNvSpPr>
            <p:nvPr/>
          </p:nvSpPr>
          <p:spPr bwMode="gray">
            <a:xfrm>
              <a:off x="2337" y="1939"/>
              <a:ext cx="1096" cy="1098"/>
            </a:xfrm>
            <a:prstGeom prst="ellipse">
              <a:avLst/>
            </a:prstGeom>
            <a:gradFill rotWithShape="1">
              <a:gsLst>
                <a:gs pos="0">
                  <a:srgbClr val="FFCC00"/>
                </a:gs>
                <a:gs pos="100000">
                  <a:srgbClr val="FFCC00">
                    <a:gamma/>
                    <a:shade val="48627"/>
                    <a:invGamma/>
                  </a:srgbClr>
                </a:gs>
              </a:gsLst>
              <a:lin ang="2700000" scaled="1"/>
            </a:gradFill>
            <a:ln w="38100" algn="ctr">
              <a:noFill/>
              <a:round/>
              <a:headEnd/>
              <a:tailEnd/>
            </a:ln>
            <a:effectLst/>
          </p:spPr>
          <p:txBody>
            <a:bodyPr anchor="ctr">
              <a:spAutoFit/>
            </a:bodyPr>
            <a:lstStyle/>
            <a:p>
              <a:endParaRPr lang="fa-IR"/>
            </a:p>
          </p:txBody>
        </p:sp>
      </p:grpSp>
      <p:grpSp>
        <p:nvGrpSpPr>
          <p:cNvPr id="15" name="Group 30"/>
          <p:cNvGrpSpPr>
            <a:grpSpLocks/>
          </p:cNvGrpSpPr>
          <p:nvPr/>
        </p:nvGrpSpPr>
        <p:grpSpPr bwMode="auto">
          <a:xfrm>
            <a:off x="4753391" y="6551012"/>
            <a:ext cx="304800" cy="304800"/>
            <a:chOff x="2078" y="1680"/>
            <a:chExt cx="1615" cy="1615"/>
          </a:xfrm>
        </p:grpSpPr>
        <p:sp>
          <p:nvSpPr>
            <p:cNvPr id="124" name="Oval 123"/>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fa-IR"/>
            </a:p>
          </p:txBody>
        </p:sp>
        <p:sp>
          <p:nvSpPr>
            <p:cNvPr id="125" name="Oval 124"/>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fa-IR"/>
            </a:p>
          </p:txBody>
        </p:sp>
        <p:sp>
          <p:nvSpPr>
            <p:cNvPr id="126" name="Oval 125"/>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fa-IR"/>
            </a:p>
          </p:txBody>
        </p:sp>
        <p:sp>
          <p:nvSpPr>
            <p:cNvPr id="127" name="Oval 126"/>
            <p:cNvSpPr>
              <a:spLocks noChangeArrowheads="1"/>
            </p:cNvSpPr>
            <p:nvPr/>
          </p:nvSpPr>
          <p:spPr bwMode="gray">
            <a:xfrm>
              <a:off x="2254" y="1856"/>
              <a:ext cx="1262" cy="1264"/>
            </a:xfrm>
            <a:prstGeom prst="ellipse">
              <a:avLst/>
            </a:prstGeom>
            <a:gradFill rotWithShape="1">
              <a:gsLst>
                <a:gs pos="0">
                  <a:srgbClr val="8D67E1">
                    <a:gamma/>
                    <a:shade val="0"/>
                    <a:invGamma/>
                  </a:srgbClr>
                </a:gs>
                <a:gs pos="100000">
                  <a:srgbClr val="8D67E1"/>
                </a:gs>
              </a:gsLst>
              <a:lin ang="2700000" scaled="1"/>
            </a:gradFill>
            <a:ln w="38100" algn="ctr">
              <a:noFill/>
              <a:round/>
              <a:headEnd/>
              <a:tailEnd/>
            </a:ln>
            <a:effectLst/>
          </p:spPr>
          <p:txBody>
            <a:bodyPr wrap="none" anchor="ctr">
              <a:spAutoFit/>
            </a:bodyPr>
            <a:lstStyle/>
            <a:p>
              <a:endParaRPr lang="fa-IR"/>
            </a:p>
          </p:txBody>
        </p:sp>
        <p:sp>
          <p:nvSpPr>
            <p:cNvPr id="128" name="Oval 127"/>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fa-IR"/>
            </a:p>
          </p:txBody>
        </p:sp>
        <p:sp>
          <p:nvSpPr>
            <p:cNvPr id="129" name="Oval 128"/>
            <p:cNvSpPr>
              <a:spLocks noChangeArrowheads="1"/>
            </p:cNvSpPr>
            <p:nvPr/>
          </p:nvSpPr>
          <p:spPr bwMode="gray">
            <a:xfrm>
              <a:off x="2337" y="1939"/>
              <a:ext cx="1096" cy="1098"/>
            </a:xfrm>
            <a:prstGeom prst="ellipse">
              <a:avLst/>
            </a:prstGeom>
            <a:gradFill rotWithShape="1">
              <a:gsLst>
                <a:gs pos="0">
                  <a:srgbClr val="8D67E1"/>
                </a:gs>
                <a:gs pos="100000">
                  <a:srgbClr val="8D67E1">
                    <a:gamma/>
                    <a:shade val="48627"/>
                    <a:invGamma/>
                  </a:srgbClr>
                </a:gs>
              </a:gsLst>
              <a:lin ang="2700000" scaled="1"/>
            </a:gradFill>
            <a:ln w="38100" algn="ctr">
              <a:noFill/>
              <a:round/>
              <a:headEnd/>
              <a:tailEnd/>
            </a:ln>
            <a:effectLst/>
          </p:spPr>
          <p:txBody>
            <a:bodyPr anchor="ctr">
              <a:spAutoFit/>
            </a:bodyPr>
            <a:lstStyle/>
            <a:p>
              <a:endParaRPr lang="fa-IR"/>
            </a:p>
          </p:txBody>
        </p:sp>
      </p:grpSp>
      <p:grpSp>
        <p:nvGrpSpPr>
          <p:cNvPr id="16" name="Group 37"/>
          <p:cNvGrpSpPr>
            <a:grpSpLocks/>
          </p:cNvGrpSpPr>
          <p:nvPr/>
        </p:nvGrpSpPr>
        <p:grpSpPr bwMode="auto">
          <a:xfrm>
            <a:off x="4087321" y="6553200"/>
            <a:ext cx="304800" cy="304800"/>
            <a:chOff x="2078" y="1680"/>
            <a:chExt cx="1615" cy="1615"/>
          </a:xfrm>
        </p:grpSpPr>
        <p:sp>
          <p:nvSpPr>
            <p:cNvPr id="118" name="Oval 117"/>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fa-IR"/>
            </a:p>
          </p:txBody>
        </p:sp>
        <p:sp>
          <p:nvSpPr>
            <p:cNvPr id="119" name="Oval 118"/>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fa-IR"/>
            </a:p>
          </p:txBody>
        </p:sp>
        <p:sp>
          <p:nvSpPr>
            <p:cNvPr id="120" name="Oval 119"/>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fa-IR"/>
            </a:p>
          </p:txBody>
        </p:sp>
        <p:sp>
          <p:nvSpPr>
            <p:cNvPr id="121" name="Oval 120"/>
            <p:cNvSpPr>
              <a:spLocks noChangeArrowheads="1"/>
            </p:cNvSpPr>
            <p:nvPr/>
          </p:nvSpPr>
          <p:spPr bwMode="gray">
            <a:xfrm>
              <a:off x="2254" y="1856"/>
              <a:ext cx="1262" cy="1264"/>
            </a:xfrm>
            <a:prstGeom prst="ellipse">
              <a:avLst/>
            </a:prstGeom>
            <a:gradFill rotWithShape="1">
              <a:gsLst>
                <a:gs pos="0">
                  <a:srgbClr val="21B3E1"/>
                </a:gs>
                <a:gs pos="100000">
                  <a:srgbClr val="21B3E1">
                    <a:gamma/>
                    <a:shade val="46275"/>
                    <a:invGamma/>
                  </a:srgbClr>
                </a:gs>
              </a:gsLst>
              <a:lin ang="5400000" scaled="1"/>
            </a:gradFill>
            <a:ln w="38100" algn="ctr">
              <a:noFill/>
              <a:round/>
              <a:headEnd/>
              <a:tailEnd/>
            </a:ln>
            <a:effectLst/>
          </p:spPr>
          <p:txBody>
            <a:bodyPr wrap="none" anchor="ctr">
              <a:spAutoFit/>
            </a:bodyPr>
            <a:lstStyle/>
            <a:p>
              <a:endParaRPr lang="fa-IR"/>
            </a:p>
          </p:txBody>
        </p:sp>
        <p:sp>
          <p:nvSpPr>
            <p:cNvPr id="122" name="Oval 121"/>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fa-IR"/>
            </a:p>
          </p:txBody>
        </p:sp>
        <p:sp>
          <p:nvSpPr>
            <p:cNvPr id="123" name="Oval 122"/>
            <p:cNvSpPr>
              <a:spLocks noChangeArrowheads="1"/>
            </p:cNvSpPr>
            <p:nvPr/>
          </p:nvSpPr>
          <p:spPr bwMode="gray">
            <a:xfrm>
              <a:off x="2337" y="1939"/>
              <a:ext cx="1096" cy="1098"/>
            </a:xfrm>
            <a:prstGeom prst="ellipse">
              <a:avLst/>
            </a:prstGeom>
            <a:gradFill rotWithShape="1">
              <a:gsLst>
                <a:gs pos="0">
                  <a:srgbClr val="21B3E1"/>
                </a:gs>
                <a:gs pos="100000">
                  <a:srgbClr val="21B3E1">
                    <a:gamma/>
                    <a:shade val="48627"/>
                    <a:invGamma/>
                  </a:srgbClr>
                </a:gs>
              </a:gsLst>
              <a:lin ang="2700000" scaled="1"/>
            </a:gradFill>
            <a:ln w="38100" algn="ctr">
              <a:noFill/>
              <a:round/>
              <a:headEnd/>
              <a:tailEnd/>
            </a:ln>
            <a:effectLst/>
          </p:spPr>
          <p:txBody>
            <a:bodyPr anchor="ctr">
              <a:spAutoFit/>
            </a:bodyPr>
            <a:lstStyle/>
            <a:p>
              <a:endParaRPr lang="fa-IR"/>
            </a:p>
          </p:txBody>
        </p:sp>
      </p:grpSp>
      <p:grpSp>
        <p:nvGrpSpPr>
          <p:cNvPr id="17" name="Group 44"/>
          <p:cNvGrpSpPr/>
          <p:nvPr/>
        </p:nvGrpSpPr>
        <p:grpSpPr>
          <a:xfrm>
            <a:off x="4421313" y="6552391"/>
            <a:ext cx="304800" cy="304800"/>
            <a:chOff x="5521332" y="3403600"/>
            <a:chExt cx="304800" cy="304800"/>
          </a:xfrm>
        </p:grpSpPr>
        <p:sp>
          <p:nvSpPr>
            <p:cNvPr id="114" name="Oval 113"/>
            <p:cNvSpPr>
              <a:spLocks noChangeArrowheads="1"/>
            </p:cNvSpPr>
            <p:nvPr/>
          </p:nvSpPr>
          <p:spPr bwMode="gray">
            <a:xfrm>
              <a:off x="5521332" y="3403600"/>
              <a:ext cx="304800" cy="304800"/>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fa-IR"/>
            </a:p>
          </p:txBody>
        </p:sp>
        <p:sp>
          <p:nvSpPr>
            <p:cNvPr id="115" name="Oval 114"/>
            <p:cNvSpPr>
              <a:spLocks noChangeArrowheads="1"/>
            </p:cNvSpPr>
            <p:nvPr/>
          </p:nvSpPr>
          <p:spPr bwMode="gray">
            <a:xfrm>
              <a:off x="5538695" y="3420774"/>
              <a:ext cx="269885" cy="269885"/>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fa-IR"/>
            </a:p>
          </p:txBody>
        </p:sp>
        <p:sp>
          <p:nvSpPr>
            <p:cNvPr id="116" name="Oval 115"/>
            <p:cNvSpPr>
              <a:spLocks noChangeArrowheads="1"/>
            </p:cNvSpPr>
            <p:nvPr/>
          </p:nvSpPr>
          <p:spPr bwMode="gray">
            <a:xfrm>
              <a:off x="5554549" y="3436817"/>
              <a:ext cx="238178" cy="238556"/>
            </a:xfrm>
            <a:prstGeom prst="ellipse">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2700000" scaled="1"/>
              <a:tileRect/>
            </a:gradFill>
            <a:ln w="38100" algn="ctr">
              <a:noFill/>
              <a:round/>
              <a:headEnd/>
              <a:tailEnd/>
            </a:ln>
            <a:effectLst/>
          </p:spPr>
          <p:txBody>
            <a:bodyPr wrap="none" anchor="ctr">
              <a:spAutoFit/>
            </a:bodyPr>
            <a:lstStyle/>
            <a:p>
              <a:endParaRPr lang="fa-IR"/>
            </a:p>
          </p:txBody>
        </p:sp>
        <p:sp>
          <p:nvSpPr>
            <p:cNvPr id="117" name="Oval 116"/>
            <p:cNvSpPr>
              <a:spLocks noChangeArrowheads="1"/>
            </p:cNvSpPr>
            <p:nvPr/>
          </p:nvSpPr>
          <p:spPr bwMode="gray">
            <a:xfrm>
              <a:off x="5568835" y="3452481"/>
              <a:ext cx="206849" cy="207226"/>
            </a:xfrm>
            <a:prstGeom prst="ellipse">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path path="circle">
                <a:fillToRect l="100000" t="100000"/>
              </a:path>
              <a:tileRect r="-100000" b="-100000"/>
            </a:gradFill>
            <a:ln w="38100" algn="ctr">
              <a:noFill/>
              <a:round/>
              <a:headEnd/>
              <a:tailEnd/>
            </a:ln>
            <a:effectLst/>
          </p:spPr>
          <p:txBody>
            <a:bodyPr anchor="ctr">
              <a:spAutoFit/>
            </a:bodyPr>
            <a:lstStyle/>
            <a:p>
              <a:endParaRPr lang="fa-IR"/>
            </a:p>
          </p:txBody>
        </p:sp>
      </p:grpSp>
      <p:sp>
        <p:nvSpPr>
          <p:cNvPr id="39" name="TextBox 38"/>
          <p:cNvSpPr txBox="1"/>
          <p:nvPr/>
        </p:nvSpPr>
        <p:spPr>
          <a:xfrm>
            <a:off x="5867660" y="348237"/>
            <a:ext cx="3500462" cy="1938992"/>
          </a:xfrm>
          <a:prstGeom prst="rect">
            <a:avLst/>
          </a:prstGeom>
          <a:noFill/>
        </p:spPr>
        <p:txBody>
          <a:bodyPr wrap="square" rtlCol="1">
            <a:spAutoFit/>
          </a:bodyPr>
          <a:lstStyle/>
          <a:p>
            <a:pPr lvl="3">
              <a:buFont typeface="Wingdings" pitchFamily="2" charset="2"/>
              <a:buChar char="ü"/>
            </a:pPr>
            <a:r>
              <a:rPr lang="en-US" sz="12000" dirty="0" smtClean="0">
                <a:solidFill>
                  <a:srgbClr val="800000"/>
                </a:solidFill>
              </a:rPr>
              <a:t>   </a:t>
            </a:r>
            <a:endParaRPr lang="fa-IR" sz="12000" dirty="0">
              <a:solidFill>
                <a:srgbClr val="800000"/>
              </a:solidFill>
            </a:endParaRPr>
          </a:p>
        </p:txBody>
      </p:sp>
      <p:pic>
        <p:nvPicPr>
          <p:cNvPr id="3074" name="Picture 2" descr="K:\Total\Book Fair-89\عكس كتاب‌ها\Talaei_Page_2.jpg"/>
          <p:cNvPicPr>
            <a:picLocks noChangeArrowheads="1"/>
          </p:cNvPicPr>
          <p:nvPr/>
        </p:nvPicPr>
        <p:blipFill>
          <a:blip r:embed="rId4"/>
          <a:srcRect/>
          <a:stretch>
            <a:fillRect/>
          </a:stretch>
        </p:blipFill>
        <p:spPr bwMode="auto">
          <a:xfrm>
            <a:off x="571472" y="2928934"/>
            <a:ext cx="2520000" cy="34452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grpSp>
        <p:nvGrpSpPr>
          <p:cNvPr id="91" name="Group 90"/>
          <p:cNvGrpSpPr/>
          <p:nvPr/>
        </p:nvGrpSpPr>
        <p:grpSpPr>
          <a:xfrm>
            <a:off x="66348" y="1976431"/>
            <a:ext cx="3148331" cy="648000"/>
            <a:chOff x="66348" y="1976431"/>
            <a:chExt cx="3148331" cy="648000"/>
          </a:xfrm>
        </p:grpSpPr>
        <p:sp>
          <p:nvSpPr>
            <p:cNvPr id="92" name="AutoShape 10"/>
            <p:cNvSpPr>
              <a:spLocks noChangeArrowheads="1"/>
            </p:cNvSpPr>
            <p:nvPr/>
          </p:nvSpPr>
          <p:spPr bwMode="gray">
            <a:xfrm>
              <a:off x="420237" y="1980402"/>
              <a:ext cx="2794442" cy="624192"/>
            </a:xfrm>
            <a:prstGeom prst="roundRect">
              <a:avLst>
                <a:gd name="adj" fmla="val 50000"/>
              </a:avLst>
            </a:prstGeom>
            <a:noFill/>
            <a:ln w="12700" algn="ctr">
              <a:solidFill>
                <a:schemeClr val="accent1">
                  <a:lumMod val="75000"/>
                </a:schemeClr>
              </a:solidFill>
              <a:round/>
              <a:headEnd/>
              <a:tailEnd/>
            </a:ln>
            <a:effectLst/>
          </p:spPr>
          <p:txBody>
            <a:bodyPr wrap="none" anchor="ctr"/>
            <a:lstStyle/>
            <a:p>
              <a:pPr marR="0" lvl="0" indent="0" algn="ctr" fontAlgn="auto">
                <a:lnSpc>
                  <a:spcPct val="100000"/>
                </a:lnSpc>
                <a:spcBef>
                  <a:spcPct val="20000"/>
                </a:spcBef>
                <a:spcAft>
                  <a:spcPts val="0"/>
                </a:spcAft>
                <a:buClr>
                  <a:schemeClr val="accent1"/>
                </a:buClr>
                <a:buSzPct val="70000"/>
                <a:buFont typeface="Wingdings 2"/>
                <a:buNone/>
                <a:tabLst/>
                <a:defRPr/>
              </a:pPr>
              <a:r>
                <a:rPr lang="fa-IR" b="1" dirty="0" smtClean="0">
                  <a:cs typeface="B Nazanin" pitchFamily="2" charset="-78"/>
                </a:rPr>
                <a:t>آموزشي و تبليغي</a:t>
              </a:r>
            </a:p>
            <a:p>
              <a:pPr marR="0" lvl="0" indent="0" algn="ctr" fontAlgn="auto">
                <a:lnSpc>
                  <a:spcPct val="100000"/>
                </a:lnSpc>
                <a:spcBef>
                  <a:spcPct val="20000"/>
                </a:spcBef>
                <a:spcAft>
                  <a:spcPts val="0"/>
                </a:spcAft>
                <a:buClr>
                  <a:schemeClr val="accent1"/>
                </a:buClr>
                <a:buSzPct val="70000"/>
                <a:buFont typeface="Wingdings 2"/>
                <a:buNone/>
                <a:tabLst/>
                <a:defRPr/>
              </a:pPr>
              <a:r>
                <a:rPr lang="fa-IR" b="1" dirty="0" smtClean="0">
                  <a:cs typeface="B Nazanin" pitchFamily="2" charset="-78"/>
                </a:rPr>
                <a:t>عموم جامعه</a:t>
              </a:r>
              <a:endParaRPr lang="fa-IR" b="1" dirty="0">
                <a:cs typeface="B Nazanin" pitchFamily="2" charset="-78"/>
              </a:endParaRPr>
            </a:p>
          </p:txBody>
        </p:sp>
        <p:grpSp>
          <p:nvGrpSpPr>
            <p:cNvPr id="93" name="Group 82"/>
            <p:cNvGrpSpPr>
              <a:grpSpLocks/>
            </p:cNvGrpSpPr>
            <p:nvPr/>
          </p:nvGrpSpPr>
          <p:grpSpPr bwMode="auto">
            <a:xfrm>
              <a:off x="66348" y="1976431"/>
              <a:ext cx="648000" cy="648000"/>
              <a:chOff x="2078" y="1680"/>
              <a:chExt cx="1615" cy="1615"/>
            </a:xfrm>
          </p:grpSpPr>
          <p:sp>
            <p:nvSpPr>
              <p:cNvPr id="94" name="Oval 93"/>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fa-IR"/>
              </a:p>
            </p:txBody>
          </p:sp>
          <p:sp>
            <p:nvSpPr>
              <p:cNvPr id="95" name="Oval 94"/>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fa-IR"/>
              </a:p>
            </p:txBody>
          </p:sp>
          <p:sp>
            <p:nvSpPr>
              <p:cNvPr id="96" name="Oval 95"/>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fa-IR"/>
              </a:p>
            </p:txBody>
          </p:sp>
          <p:sp>
            <p:nvSpPr>
              <p:cNvPr id="97" name="Oval 96"/>
              <p:cNvSpPr>
                <a:spLocks noChangeArrowheads="1"/>
              </p:cNvSpPr>
              <p:nvPr/>
            </p:nvSpPr>
            <p:spPr bwMode="gray">
              <a:xfrm>
                <a:off x="2254" y="1856"/>
                <a:ext cx="1262" cy="1264"/>
              </a:xfrm>
              <a:prstGeom prst="ellipse">
                <a:avLst/>
              </a:prstGeom>
              <a:gradFill rotWithShape="1">
                <a:gsLst>
                  <a:gs pos="0">
                    <a:srgbClr val="48BE67">
                      <a:gamma/>
                      <a:shade val="0"/>
                      <a:invGamma/>
                    </a:srgbClr>
                  </a:gs>
                  <a:gs pos="100000">
                    <a:srgbClr val="48BE67"/>
                  </a:gs>
                </a:gsLst>
                <a:lin ang="2700000" scaled="1"/>
              </a:gradFill>
              <a:ln w="38100" algn="ctr">
                <a:noFill/>
                <a:round/>
                <a:headEnd/>
                <a:tailEnd/>
              </a:ln>
              <a:effectLst/>
            </p:spPr>
            <p:txBody>
              <a:bodyPr wrap="none" anchor="ctr">
                <a:spAutoFit/>
              </a:bodyPr>
              <a:lstStyle/>
              <a:p>
                <a:endParaRPr lang="fa-IR"/>
              </a:p>
            </p:txBody>
          </p:sp>
          <p:sp>
            <p:nvSpPr>
              <p:cNvPr id="98" name="Oval 97"/>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fa-IR"/>
              </a:p>
            </p:txBody>
          </p:sp>
          <p:sp>
            <p:nvSpPr>
              <p:cNvPr id="99" name="Oval 98"/>
              <p:cNvSpPr>
                <a:spLocks noChangeArrowheads="1"/>
              </p:cNvSpPr>
              <p:nvPr/>
            </p:nvSpPr>
            <p:spPr bwMode="gray">
              <a:xfrm>
                <a:off x="2337" y="1939"/>
                <a:ext cx="1096" cy="1098"/>
              </a:xfrm>
              <a:prstGeom prst="ellipse">
                <a:avLst/>
              </a:prstGeom>
              <a:gradFill rotWithShape="1">
                <a:gsLst>
                  <a:gs pos="0">
                    <a:srgbClr val="48BE67"/>
                  </a:gs>
                  <a:gs pos="100000">
                    <a:srgbClr val="48BE67">
                      <a:gamma/>
                      <a:shade val="48627"/>
                      <a:invGamma/>
                    </a:srgbClr>
                  </a:gs>
                </a:gsLst>
                <a:lin ang="2700000" scaled="1"/>
              </a:gradFill>
              <a:ln w="38100" algn="ctr">
                <a:noFill/>
                <a:round/>
                <a:headEnd/>
                <a:tailEnd/>
              </a:ln>
              <a:effectLst/>
            </p:spPr>
            <p:txBody>
              <a:bodyPr anchor="ctr">
                <a:spAutoFit/>
              </a:bodyPr>
              <a:lstStyle/>
              <a:p>
                <a:endParaRPr lang="fa-IR"/>
              </a:p>
            </p:txBody>
          </p:sp>
        </p:grpSp>
      </p:grpSp>
    </p:spTree>
    <p:extLst>
      <p:ext uri="{BB962C8B-B14F-4D97-AF65-F5344CB8AC3E}">
        <p14:creationId xmlns="" xmlns:p14="http://schemas.microsoft.com/office/powerpoint/2007/7/12/main" val="4277444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indefinite" fill="hold" nodeType="withEffect">
                                  <p:stCondLst>
                                    <p:cond delay="0"/>
                                  </p:stCondLst>
                                  <p:endCondLst>
                                    <p:cond evt="onNext" delay="0">
                                      <p:tgtEl>
                                        <p:sldTgt/>
                                      </p:tgtEl>
                                    </p:cond>
                                  </p:end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26" presetClass="emph" presetSubtype="0" fill="hold" nodeType="withEffect">
                                  <p:stCondLst>
                                    <p:cond delay="5000"/>
                                  </p:stCondLst>
                                  <p:childTnLst>
                                    <p:animEffect transition="out" filter="fade">
                                      <p:cBhvr>
                                        <p:cTn id="9" dur="1000" tmFilter="0, 0; .2, .5; .8, .5; 1, 0"/>
                                        <p:tgtEl>
                                          <p:spTgt spid="3074"/>
                                        </p:tgtEl>
                                      </p:cBhvr>
                                    </p:animEffect>
                                    <p:animScale>
                                      <p:cBhvr>
                                        <p:cTn id="10" dur="500" autoRev="1" fill="hold"/>
                                        <p:tgtEl>
                                          <p:spTgt spid="3074"/>
                                        </p:tgtEl>
                                      </p:cBhvr>
                                      <p:by x="105000" y="105000"/>
                                    </p:animScale>
                                  </p:childTnLst>
                                </p:cTn>
                              </p:par>
                              <p:par>
                                <p:cTn id="11" presetID="10" presetClass="entr" presetSubtype="0" repeatCount="3000" fill="hold" nodeType="withEffect">
                                  <p:stCondLst>
                                    <p:cond delay="30000"/>
                                  </p:stCondLst>
                                  <p:childTnLst>
                                    <p:set>
                                      <p:cBhvr>
                                        <p:cTn id="12" dur="1" fill="hold">
                                          <p:stCondLst>
                                            <p:cond delay="0"/>
                                          </p:stCondLst>
                                        </p:cTn>
                                        <p:tgtEl>
                                          <p:spTgt spid="91"/>
                                        </p:tgtEl>
                                        <p:attrNameLst>
                                          <p:attrName>style.visibility</p:attrName>
                                        </p:attrNameLst>
                                      </p:cBhvr>
                                      <p:to>
                                        <p:strVal val="visible"/>
                                      </p:to>
                                    </p:set>
                                    <p:animEffect transition="in" filter="fade">
                                      <p:cBhvr>
                                        <p:cTn id="13" dur="20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duotone>
              <a:schemeClr val="accent2">
                <a:shade val="45000"/>
                <a:satMod val="135000"/>
              </a:schemeClr>
              <a:prstClr val="white"/>
            </a:duotone>
            <a:lum bright="-6000"/>
          </a:blip>
          <a:srcRect/>
          <a:stretch>
            <a:fillRect b="2000"/>
          </a:stretch>
        </a:blipFill>
        <a:effectLst/>
      </p:bgPr>
    </p:bg>
    <p:spTree>
      <p:nvGrpSpPr>
        <p:cNvPr id="1" name=""/>
        <p:cNvGrpSpPr/>
        <p:nvPr/>
      </p:nvGrpSpPr>
      <p:grpSpPr>
        <a:xfrm>
          <a:off x="0" y="0"/>
          <a:ext cx="0" cy="0"/>
          <a:chOff x="0" y="0"/>
          <a:chExt cx="0" cy="0"/>
        </a:xfrm>
      </p:grpSpPr>
      <p:grpSp>
        <p:nvGrpSpPr>
          <p:cNvPr id="3" name="Group 152"/>
          <p:cNvGrpSpPr/>
          <p:nvPr/>
        </p:nvGrpSpPr>
        <p:grpSpPr>
          <a:xfrm>
            <a:off x="-285784" y="379182"/>
            <a:ext cx="9429784" cy="120860"/>
            <a:chOff x="-285784" y="379182"/>
            <a:chExt cx="9429784" cy="120860"/>
          </a:xfrm>
        </p:grpSpPr>
        <p:sp>
          <p:nvSpPr>
            <p:cNvPr id="302" name="Rectangle 301"/>
            <p:cNvSpPr>
              <a:spLocks noChangeArrowheads="1"/>
            </p:cNvSpPr>
            <p:nvPr/>
          </p:nvSpPr>
          <p:spPr bwMode="gray">
            <a:xfrm>
              <a:off x="-285784" y="379182"/>
              <a:ext cx="9429784" cy="55777"/>
            </a:xfrm>
            <a:prstGeom prst="rect">
              <a:avLst/>
            </a:prstGeom>
            <a:gradFill rotWithShape="1">
              <a:gsLst>
                <a:gs pos="0">
                  <a:srgbClr val="808080"/>
                </a:gs>
                <a:gs pos="100000">
                  <a:srgbClr val="808080">
                    <a:gamma/>
                    <a:tint val="15294"/>
                    <a:invGamma/>
                  </a:srgbClr>
                </a:gs>
              </a:gsLst>
              <a:lin ang="5400000" scaled="1"/>
            </a:gradFill>
            <a:ln w="9525" algn="ctr">
              <a:noFill/>
              <a:miter lim="800000"/>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sp>
          <p:nvSpPr>
            <p:cNvPr id="303" name="Rectangle 302"/>
            <p:cNvSpPr>
              <a:spLocks noChangeArrowheads="1"/>
            </p:cNvSpPr>
            <p:nvPr/>
          </p:nvSpPr>
          <p:spPr bwMode="gray">
            <a:xfrm>
              <a:off x="-285784" y="428603"/>
              <a:ext cx="9429784" cy="71439"/>
            </a:xfrm>
            <a:prstGeom prst="rect">
              <a:avLst/>
            </a:prstGeom>
            <a:gradFill rotWithShape="1">
              <a:gsLst>
                <a:gs pos="0">
                  <a:srgbClr val="5F5F5F">
                    <a:gamma/>
                    <a:tint val="30196"/>
                    <a:invGamma/>
                  </a:srgbClr>
                </a:gs>
                <a:gs pos="100000">
                  <a:srgbClr val="5F5F5F"/>
                </a:gs>
              </a:gsLst>
              <a:lin ang="5400000" scaled="1"/>
            </a:gradFill>
            <a:ln w="9525" algn="ctr">
              <a:noFill/>
              <a:miter lim="800000"/>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grpSp>
      <p:grpSp>
        <p:nvGrpSpPr>
          <p:cNvPr id="4" name="Group 317"/>
          <p:cNvGrpSpPr>
            <a:grpSpLocks/>
          </p:cNvGrpSpPr>
          <p:nvPr/>
        </p:nvGrpSpPr>
        <p:grpSpPr bwMode="auto">
          <a:xfrm rot="10800031" flipV="1">
            <a:off x="3471831" y="1331484"/>
            <a:ext cx="4058967" cy="596050"/>
            <a:chOff x="2290" y="3030"/>
            <a:chExt cx="1832" cy="408"/>
          </a:xfrm>
        </p:grpSpPr>
        <p:sp>
          <p:nvSpPr>
            <p:cNvPr id="322" name="Freeform 321"/>
            <p:cNvSpPr>
              <a:spLocks/>
            </p:cNvSpPr>
            <p:nvPr/>
          </p:nvSpPr>
          <p:spPr bwMode="gray">
            <a:xfrm>
              <a:off x="2290" y="3030"/>
              <a:ext cx="1832" cy="408"/>
            </a:xfrm>
            <a:custGeom>
              <a:avLst/>
              <a:gdLst/>
              <a:ahLst/>
              <a:cxnLst>
                <a:cxn ang="0">
                  <a:pos x="1832" y="32"/>
                </a:cxn>
                <a:cxn ang="0">
                  <a:pos x="1830" y="66"/>
                </a:cxn>
                <a:cxn ang="0">
                  <a:pos x="1814" y="128"/>
                </a:cxn>
                <a:cxn ang="0">
                  <a:pos x="1788" y="188"/>
                </a:cxn>
                <a:cxn ang="0">
                  <a:pos x="1754" y="240"/>
                </a:cxn>
                <a:cxn ang="0">
                  <a:pos x="1712" y="288"/>
                </a:cxn>
                <a:cxn ang="0">
                  <a:pos x="1664" y="330"/>
                </a:cxn>
                <a:cxn ang="0">
                  <a:pos x="1610" y="362"/>
                </a:cxn>
                <a:cxn ang="0">
                  <a:pos x="1550" y="388"/>
                </a:cxn>
                <a:cxn ang="0">
                  <a:pos x="1486" y="402"/>
                </a:cxn>
                <a:cxn ang="0">
                  <a:pos x="1418" y="408"/>
                </a:cxn>
                <a:cxn ang="0">
                  <a:pos x="0" y="408"/>
                </a:cxn>
                <a:cxn ang="0">
                  <a:pos x="0" y="0"/>
                </a:cxn>
                <a:cxn ang="0">
                  <a:pos x="1832" y="0"/>
                </a:cxn>
                <a:cxn ang="0">
                  <a:pos x="1832" y="32"/>
                </a:cxn>
                <a:cxn ang="0">
                  <a:pos x="1832" y="32"/>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lnTo>
                    <a:pt x="1832" y="32"/>
                  </a:lnTo>
                  <a:close/>
                </a:path>
              </a:pathLst>
            </a:custGeom>
            <a:solidFill>
              <a:srgbClr val="608788"/>
            </a:solidFill>
            <a:ln w="0">
              <a:noFill/>
              <a:prstDash val="solid"/>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sp>
          <p:nvSpPr>
            <p:cNvPr id="323" name="Freeform 322"/>
            <p:cNvSpPr>
              <a:spLocks/>
            </p:cNvSpPr>
            <p:nvPr/>
          </p:nvSpPr>
          <p:spPr bwMode="gray">
            <a:xfrm>
              <a:off x="3810" y="3058"/>
              <a:ext cx="288" cy="334"/>
            </a:xfrm>
            <a:custGeom>
              <a:avLst/>
              <a:gdLst/>
              <a:ahLst/>
              <a:cxnLst>
                <a:cxn ang="0">
                  <a:pos x="288" y="0"/>
                </a:cxn>
                <a:cxn ang="0">
                  <a:pos x="284" y="52"/>
                </a:cxn>
                <a:cxn ang="0">
                  <a:pos x="272" y="98"/>
                </a:cxn>
                <a:cxn ang="0">
                  <a:pos x="254" y="140"/>
                </a:cxn>
                <a:cxn ang="0">
                  <a:pos x="230" y="176"/>
                </a:cxn>
                <a:cxn ang="0">
                  <a:pos x="204" y="208"/>
                </a:cxn>
                <a:cxn ang="0">
                  <a:pos x="174" y="238"/>
                </a:cxn>
                <a:cxn ang="0">
                  <a:pos x="144" y="262"/>
                </a:cxn>
                <a:cxn ang="0">
                  <a:pos x="112" y="282"/>
                </a:cxn>
                <a:cxn ang="0">
                  <a:pos x="84" y="298"/>
                </a:cxn>
                <a:cxn ang="0">
                  <a:pos x="56" y="312"/>
                </a:cxn>
                <a:cxn ang="0">
                  <a:pos x="34" y="322"/>
                </a:cxn>
                <a:cxn ang="0">
                  <a:pos x="16" y="328"/>
                </a:cxn>
                <a:cxn ang="0">
                  <a:pos x="4" y="332"/>
                </a:cxn>
                <a:cxn ang="0">
                  <a:pos x="0" y="334"/>
                </a:cxn>
                <a:cxn ang="0">
                  <a:pos x="4" y="332"/>
                </a:cxn>
                <a:cxn ang="0">
                  <a:pos x="16" y="326"/>
                </a:cxn>
                <a:cxn ang="0">
                  <a:pos x="34" y="318"/>
                </a:cxn>
                <a:cxn ang="0">
                  <a:pos x="56" y="304"/>
                </a:cxn>
                <a:cxn ang="0">
                  <a:pos x="84" y="288"/>
                </a:cxn>
                <a:cxn ang="0">
                  <a:pos x="112" y="266"/>
                </a:cxn>
                <a:cxn ang="0">
                  <a:pos x="142" y="242"/>
                </a:cxn>
                <a:cxn ang="0">
                  <a:pos x="170" y="212"/>
                </a:cxn>
                <a:cxn ang="0">
                  <a:pos x="196" y="180"/>
                </a:cxn>
                <a:cxn ang="0">
                  <a:pos x="220" y="142"/>
                </a:cxn>
                <a:cxn ang="0">
                  <a:pos x="238" y="100"/>
                </a:cxn>
                <a:cxn ang="0">
                  <a:pos x="250" y="54"/>
                </a:cxn>
                <a:cxn ang="0">
                  <a:pos x="254" y="2"/>
                </a:cxn>
                <a:cxn ang="0">
                  <a:pos x="288" y="0"/>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01"/>
              </a:srgbClr>
            </a:solidFill>
            <a:ln w="0">
              <a:noFill/>
              <a:prstDash val="solid"/>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grpSp>
      <p:grpSp>
        <p:nvGrpSpPr>
          <p:cNvPr id="6" name="Group 318"/>
          <p:cNvGrpSpPr>
            <a:grpSpLocks/>
          </p:cNvGrpSpPr>
          <p:nvPr/>
        </p:nvGrpSpPr>
        <p:grpSpPr bwMode="auto">
          <a:xfrm rot="10800031">
            <a:off x="3856152" y="786071"/>
            <a:ext cx="3674652" cy="555265"/>
            <a:chOff x="2290" y="3030"/>
            <a:chExt cx="1832" cy="408"/>
          </a:xfrm>
        </p:grpSpPr>
        <p:sp>
          <p:nvSpPr>
            <p:cNvPr id="320" name="Freeform 319"/>
            <p:cNvSpPr>
              <a:spLocks/>
            </p:cNvSpPr>
            <p:nvPr/>
          </p:nvSpPr>
          <p:spPr bwMode="gray">
            <a:xfrm>
              <a:off x="2290" y="3030"/>
              <a:ext cx="1832" cy="408"/>
            </a:xfrm>
            <a:custGeom>
              <a:avLst/>
              <a:gdLst/>
              <a:ahLst/>
              <a:cxnLst>
                <a:cxn ang="0">
                  <a:pos x="1832" y="32"/>
                </a:cxn>
                <a:cxn ang="0">
                  <a:pos x="1830" y="66"/>
                </a:cxn>
                <a:cxn ang="0">
                  <a:pos x="1814" y="128"/>
                </a:cxn>
                <a:cxn ang="0">
                  <a:pos x="1788" y="188"/>
                </a:cxn>
                <a:cxn ang="0">
                  <a:pos x="1754" y="240"/>
                </a:cxn>
                <a:cxn ang="0">
                  <a:pos x="1712" y="288"/>
                </a:cxn>
                <a:cxn ang="0">
                  <a:pos x="1664" y="330"/>
                </a:cxn>
                <a:cxn ang="0">
                  <a:pos x="1610" y="362"/>
                </a:cxn>
                <a:cxn ang="0">
                  <a:pos x="1550" y="388"/>
                </a:cxn>
                <a:cxn ang="0">
                  <a:pos x="1486" y="402"/>
                </a:cxn>
                <a:cxn ang="0">
                  <a:pos x="1418" y="408"/>
                </a:cxn>
                <a:cxn ang="0">
                  <a:pos x="0" y="408"/>
                </a:cxn>
                <a:cxn ang="0">
                  <a:pos x="0" y="0"/>
                </a:cxn>
                <a:cxn ang="0">
                  <a:pos x="1832" y="0"/>
                </a:cxn>
                <a:cxn ang="0">
                  <a:pos x="1832" y="32"/>
                </a:cxn>
                <a:cxn ang="0">
                  <a:pos x="1832" y="32"/>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lnTo>
                    <a:pt x="1832" y="32"/>
                  </a:lnTo>
                  <a:close/>
                </a:path>
              </a:pathLst>
            </a:custGeom>
            <a:solidFill>
              <a:srgbClr val="98B5B6"/>
            </a:solidFill>
            <a:ln w="0">
              <a:noFill/>
              <a:prstDash val="solid"/>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sp>
          <p:nvSpPr>
            <p:cNvPr id="321" name="Freeform 320"/>
            <p:cNvSpPr>
              <a:spLocks/>
            </p:cNvSpPr>
            <p:nvPr/>
          </p:nvSpPr>
          <p:spPr bwMode="gray">
            <a:xfrm>
              <a:off x="3810" y="3058"/>
              <a:ext cx="288" cy="334"/>
            </a:xfrm>
            <a:custGeom>
              <a:avLst/>
              <a:gdLst/>
              <a:ahLst/>
              <a:cxnLst>
                <a:cxn ang="0">
                  <a:pos x="288" y="0"/>
                </a:cxn>
                <a:cxn ang="0">
                  <a:pos x="284" y="52"/>
                </a:cxn>
                <a:cxn ang="0">
                  <a:pos x="272" y="98"/>
                </a:cxn>
                <a:cxn ang="0">
                  <a:pos x="254" y="140"/>
                </a:cxn>
                <a:cxn ang="0">
                  <a:pos x="230" y="176"/>
                </a:cxn>
                <a:cxn ang="0">
                  <a:pos x="204" y="208"/>
                </a:cxn>
                <a:cxn ang="0">
                  <a:pos x="174" y="238"/>
                </a:cxn>
                <a:cxn ang="0">
                  <a:pos x="144" y="262"/>
                </a:cxn>
                <a:cxn ang="0">
                  <a:pos x="112" y="282"/>
                </a:cxn>
                <a:cxn ang="0">
                  <a:pos x="84" y="298"/>
                </a:cxn>
                <a:cxn ang="0">
                  <a:pos x="56" y="312"/>
                </a:cxn>
                <a:cxn ang="0">
                  <a:pos x="34" y="322"/>
                </a:cxn>
                <a:cxn ang="0">
                  <a:pos x="16" y="328"/>
                </a:cxn>
                <a:cxn ang="0">
                  <a:pos x="4" y="332"/>
                </a:cxn>
                <a:cxn ang="0">
                  <a:pos x="0" y="334"/>
                </a:cxn>
                <a:cxn ang="0">
                  <a:pos x="4" y="332"/>
                </a:cxn>
                <a:cxn ang="0">
                  <a:pos x="16" y="326"/>
                </a:cxn>
                <a:cxn ang="0">
                  <a:pos x="34" y="318"/>
                </a:cxn>
                <a:cxn ang="0">
                  <a:pos x="56" y="304"/>
                </a:cxn>
                <a:cxn ang="0">
                  <a:pos x="84" y="288"/>
                </a:cxn>
                <a:cxn ang="0">
                  <a:pos x="112" y="266"/>
                </a:cxn>
                <a:cxn ang="0">
                  <a:pos x="142" y="242"/>
                </a:cxn>
                <a:cxn ang="0">
                  <a:pos x="170" y="212"/>
                </a:cxn>
                <a:cxn ang="0">
                  <a:pos x="196" y="180"/>
                </a:cxn>
                <a:cxn ang="0">
                  <a:pos x="220" y="142"/>
                </a:cxn>
                <a:cxn ang="0">
                  <a:pos x="238" y="100"/>
                </a:cxn>
                <a:cxn ang="0">
                  <a:pos x="250" y="54"/>
                </a:cxn>
                <a:cxn ang="0">
                  <a:pos x="254" y="2"/>
                </a:cxn>
                <a:cxn ang="0">
                  <a:pos x="288" y="0"/>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01"/>
              </a:srgbClr>
            </a:solidFill>
            <a:ln w="0">
              <a:noFill/>
              <a:prstDash val="solid"/>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grpSp>
      <p:grpSp>
        <p:nvGrpSpPr>
          <p:cNvPr id="7" name="Group 305"/>
          <p:cNvGrpSpPr>
            <a:grpSpLocks/>
          </p:cNvGrpSpPr>
          <p:nvPr/>
        </p:nvGrpSpPr>
        <p:grpSpPr bwMode="auto">
          <a:xfrm rot="14677098" flipV="1">
            <a:off x="7185612" y="701608"/>
            <a:ext cx="1296000" cy="1296000"/>
            <a:chOff x="2789" y="1625"/>
            <a:chExt cx="907" cy="907"/>
          </a:xfrm>
        </p:grpSpPr>
        <p:sp>
          <p:nvSpPr>
            <p:cNvPr id="308" name="Oval 307"/>
            <p:cNvSpPr>
              <a:spLocks noChangeArrowheads="1"/>
            </p:cNvSpPr>
            <p:nvPr/>
          </p:nvSpPr>
          <p:spPr bwMode="gray">
            <a:xfrm>
              <a:off x="2789" y="1625"/>
              <a:ext cx="907" cy="907"/>
            </a:xfrm>
            <a:prstGeom prst="ellipse">
              <a:avLst/>
            </a:prstGeom>
            <a:gradFill rotWithShape="1">
              <a:gsLst>
                <a:gs pos="0">
                  <a:srgbClr val="83A6A7">
                    <a:gamma/>
                    <a:tint val="0"/>
                    <a:invGamma/>
                  </a:srgbClr>
                </a:gs>
                <a:gs pos="50000">
                  <a:srgbClr val="83A6A7"/>
                </a:gs>
                <a:gs pos="100000">
                  <a:srgbClr val="83A6A7">
                    <a:gamma/>
                    <a:tint val="0"/>
                    <a:invGamma/>
                  </a:srgbClr>
                </a:gs>
              </a:gsLst>
              <a:lin ang="2700000" scaled="1"/>
            </a:gradFill>
            <a:ln w="38100" algn="ctr">
              <a:noFill/>
              <a:round/>
              <a:headEnd/>
              <a:tailEnd/>
            </a:ln>
            <a:effectLst/>
          </p:spPr>
          <p:txBody>
            <a:bodyPr wrap="none" anchor="ct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sp>
          <p:nvSpPr>
            <p:cNvPr id="309" name="Oval 308"/>
            <p:cNvSpPr>
              <a:spLocks noChangeArrowheads="1"/>
            </p:cNvSpPr>
            <p:nvPr/>
          </p:nvSpPr>
          <p:spPr bwMode="gray">
            <a:xfrm>
              <a:off x="2789" y="1625"/>
              <a:ext cx="907" cy="907"/>
            </a:xfrm>
            <a:prstGeom prst="ellipse">
              <a:avLst/>
            </a:prstGeom>
            <a:gradFill rotWithShape="1">
              <a:gsLst>
                <a:gs pos="0">
                  <a:srgbClr val="83A6A7">
                    <a:alpha val="32001"/>
                  </a:srgbClr>
                </a:gs>
                <a:gs pos="100000">
                  <a:srgbClr val="83A6A7">
                    <a:gamma/>
                    <a:shade val="0"/>
                    <a:invGamma/>
                    <a:alpha val="89999"/>
                  </a:srgbClr>
                </a:gs>
              </a:gsLst>
              <a:lin ang="2700000" scaled="1"/>
            </a:gradFill>
            <a:ln w="38100" algn="ctr">
              <a:noFill/>
              <a:round/>
              <a:headEnd/>
              <a:tailEnd/>
            </a:ln>
            <a:effectLst/>
          </p:spPr>
          <p:txBody>
            <a:bodyPr wrap="none" anchor="ct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sp>
          <p:nvSpPr>
            <p:cNvPr id="310" name="Oval 309"/>
            <p:cNvSpPr>
              <a:spLocks noChangeArrowheads="1"/>
            </p:cNvSpPr>
            <p:nvPr/>
          </p:nvSpPr>
          <p:spPr bwMode="gray">
            <a:xfrm>
              <a:off x="2849" y="1684"/>
              <a:ext cx="787" cy="788"/>
            </a:xfrm>
            <a:prstGeom prst="ellipse">
              <a:avLst/>
            </a:prstGeom>
            <a:gradFill rotWithShape="1">
              <a:gsLst>
                <a:gs pos="0">
                  <a:srgbClr val="83A6A7">
                    <a:gamma/>
                    <a:shade val="54118"/>
                    <a:invGamma/>
                  </a:srgbClr>
                </a:gs>
                <a:gs pos="50000">
                  <a:srgbClr val="83A6A7"/>
                </a:gs>
                <a:gs pos="100000">
                  <a:srgbClr val="83A6A7">
                    <a:gamma/>
                    <a:shade val="54118"/>
                    <a:invGamma/>
                  </a:srgbClr>
                </a:gs>
              </a:gsLst>
              <a:lin ang="18900000" scaled="1"/>
            </a:gradFill>
            <a:ln w="38100" algn="ctr">
              <a:noFill/>
              <a:round/>
              <a:headEnd/>
              <a:tailEnd/>
            </a:ln>
            <a:effectLst/>
          </p:spPr>
          <p:txBody>
            <a:bodyPr anchor="ct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sp>
          <p:nvSpPr>
            <p:cNvPr id="311" name="Oval 310"/>
            <p:cNvSpPr>
              <a:spLocks noChangeArrowheads="1"/>
            </p:cNvSpPr>
            <p:nvPr/>
          </p:nvSpPr>
          <p:spPr bwMode="gray">
            <a:xfrm>
              <a:off x="2849" y="1686"/>
              <a:ext cx="787" cy="788"/>
            </a:xfrm>
            <a:prstGeom prst="ellipse">
              <a:avLst/>
            </a:prstGeom>
            <a:gradFill rotWithShape="1">
              <a:gsLst>
                <a:gs pos="0">
                  <a:srgbClr val="83A6A7">
                    <a:gamma/>
                    <a:shade val="63529"/>
                    <a:invGamma/>
                  </a:srgbClr>
                </a:gs>
                <a:gs pos="100000">
                  <a:srgbClr val="83A6A7">
                    <a:alpha val="0"/>
                  </a:srgbClr>
                </a:gs>
              </a:gsLst>
              <a:lin ang="2700000" scaled="1"/>
            </a:gradFill>
            <a:ln w="38100" algn="ctr">
              <a:noFill/>
              <a:round/>
              <a:headEnd/>
              <a:tailEnd/>
            </a:ln>
            <a:effectLst/>
          </p:spPr>
          <p:txBody>
            <a:bodyPr anchor="ct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sp>
          <p:nvSpPr>
            <p:cNvPr id="312" name="Oval 311"/>
            <p:cNvSpPr>
              <a:spLocks noChangeArrowheads="1"/>
            </p:cNvSpPr>
            <p:nvPr/>
          </p:nvSpPr>
          <p:spPr bwMode="gray">
            <a:xfrm>
              <a:off x="2888" y="1724"/>
              <a:ext cx="709" cy="709"/>
            </a:xfrm>
            <a:prstGeom prst="ellipse">
              <a:avLst/>
            </a:prstGeom>
            <a:solidFill>
              <a:srgbClr val="000000"/>
            </a:solidFill>
            <a:ln w="38100" algn="ctr">
              <a:noFill/>
              <a:round/>
              <a:headEnd/>
              <a:tailEnd/>
            </a:ln>
            <a:effectLst/>
          </p:spPr>
          <p:txBody>
            <a:bodyPr anchor="ct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grpSp>
          <p:nvGrpSpPr>
            <p:cNvPr id="8" name="Group 312"/>
            <p:cNvGrpSpPr>
              <a:grpSpLocks/>
            </p:cNvGrpSpPr>
            <p:nvPr/>
          </p:nvGrpSpPr>
          <p:grpSpPr bwMode="auto">
            <a:xfrm>
              <a:off x="2899" y="1735"/>
              <a:ext cx="687" cy="688"/>
              <a:chOff x="4166" y="1706"/>
              <a:chExt cx="1252" cy="1252"/>
            </a:xfrm>
          </p:grpSpPr>
          <p:sp>
            <p:nvSpPr>
              <p:cNvPr id="314" name="Oval 313"/>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sp>
            <p:nvSpPr>
              <p:cNvPr id="315" name="Oval 314"/>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sp>
            <p:nvSpPr>
              <p:cNvPr id="316" name="Oval 315"/>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sp>
            <p:nvSpPr>
              <p:cNvPr id="317" name="Oval 316"/>
              <p:cNvSpPr>
                <a:spLocks noChangeArrowheads="1"/>
              </p:cNvSpPr>
              <p:nvPr/>
            </p:nvSpPr>
            <p:spPr bwMode="gray">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grpSp>
      </p:grpSp>
      <p:sp>
        <p:nvSpPr>
          <p:cNvPr id="2" name="Rectangle 1"/>
          <p:cNvSpPr/>
          <p:nvPr/>
        </p:nvSpPr>
        <p:spPr>
          <a:xfrm>
            <a:off x="4340432" y="857232"/>
            <a:ext cx="2694425" cy="830997"/>
          </a:xfrm>
          <a:prstGeom prst="rect">
            <a:avLst/>
          </a:prstGeom>
        </p:spPr>
        <p:txBody>
          <a:bodyPr wrap="square">
            <a:spAutoFit/>
          </a:bodyPr>
          <a:lstStyle/>
          <a:p>
            <a:pPr marL="0" marR="0" lvl="0" indent="0" algn="ctr" defTabSz="914400" rtl="1" eaLnBrk="1" fontAlgn="auto" latinLnBrk="0" hangingPunct="1">
              <a:lnSpc>
                <a:spcPct val="100000"/>
              </a:lnSpc>
              <a:spcBef>
                <a:spcPct val="20000"/>
              </a:spcBef>
              <a:spcAft>
                <a:spcPts val="0"/>
              </a:spcAft>
              <a:buClr>
                <a:schemeClr val="accent1"/>
              </a:buClr>
              <a:buSzPct val="70000"/>
              <a:buFont typeface="Wingdings 2"/>
              <a:buNone/>
              <a:tabLst/>
              <a:defRPr/>
            </a:pPr>
            <a:r>
              <a:rPr lang="fa-IR" sz="4800" dirty="0" smtClean="0">
                <a:solidFill>
                  <a:schemeClr val="bg1">
                    <a:lumMod val="95000"/>
                  </a:schemeClr>
                </a:solidFill>
                <a:effectLst>
                  <a:outerShdw blurRad="38100" dist="38100" dir="2700000" algn="tl">
                    <a:srgbClr val="000000">
                      <a:alpha val="43137"/>
                    </a:srgbClr>
                  </a:outerShdw>
                </a:effectLst>
                <a:latin typeface="IranNastaliq" pitchFamily="18" charset="0"/>
                <a:cs typeface="IranNastaliq" pitchFamily="18" charset="0"/>
              </a:rPr>
              <a:t>مناجات منتظران</a:t>
            </a:r>
            <a:endParaRPr lang="fa-IR" sz="4800" dirty="0">
              <a:solidFill>
                <a:schemeClr val="bg1">
                  <a:lumMod val="95000"/>
                </a:schemeClr>
              </a:solidFill>
              <a:effectLst>
                <a:outerShdw blurRad="38100" dist="38100" dir="2700000" algn="tl">
                  <a:srgbClr val="000000">
                    <a:alpha val="43137"/>
                  </a:srgbClr>
                </a:outerShdw>
              </a:effectLst>
              <a:latin typeface="IranNastaliq" pitchFamily="18" charset="0"/>
              <a:cs typeface="IranNastaliq" pitchFamily="18" charset="0"/>
            </a:endParaRPr>
          </a:p>
        </p:txBody>
      </p:sp>
      <p:sp>
        <p:nvSpPr>
          <p:cNvPr id="5" name="Rectangle 4"/>
          <p:cNvSpPr/>
          <p:nvPr/>
        </p:nvSpPr>
        <p:spPr>
          <a:xfrm>
            <a:off x="3419475" y="1952546"/>
            <a:ext cx="5473700" cy="4524315"/>
          </a:xfrm>
          <a:prstGeom prst="rect">
            <a:avLst/>
          </a:prstGeom>
        </p:spPr>
        <p:txBody>
          <a:bodyPr wrap="square">
            <a:spAutoFit/>
          </a:bodyPr>
          <a:lstStyle/>
          <a:p>
            <a:pPr algn="just" rtl="1"/>
            <a:r>
              <a:rPr lang="fa-IR" b="1" dirty="0" smtClean="0">
                <a:cs typeface="B Nazanin" pitchFamily="2" charset="-78"/>
              </a:rPr>
              <a:t>در زمان امام صادق (ع) چند نفر از ياران ايشان به خدمت حضرتش مشرف مي شوند و ايشان را در حال گريه و ناله مي‌بينند. در حاليكه روي خاك نشسته‌اند و آثار حزن و اندوه در چهره امام نمايان است. وقتي علت را جويا مي‌شوند، امام صادق درباره رخدادهاي زمان غيبت حضرت مهدي (عج) و برگشت بسياري از شيعيان از دين سخن مي‌گويند. </a:t>
            </a:r>
            <a:endParaRPr lang="en-US" b="1" dirty="0" smtClean="0">
              <a:cs typeface="B Nazanin" pitchFamily="2" charset="-78"/>
            </a:endParaRPr>
          </a:p>
          <a:p>
            <a:pPr algn="just" rtl="1"/>
            <a:r>
              <a:rPr lang="fa-IR" b="1" dirty="0" smtClean="0">
                <a:cs typeface="B Nazanin" pitchFamily="2" charset="-78"/>
              </a:rPr>
              <a:t>راهكاري كه مي‌تواند در دوران غيبت حجت الهي مردمان را نجات دهد، چيست؟ يكي از اين راهها، دعاست. دعا چه شرايطي دارد؟ چه هنگام دعا مستجاب مي‌شود؟ چگونه مي‌توان براي امام عصر (ع) دعا كرد؟ و ...</a:t>
            </a:r>
            <a:endParaRPr lang="en-US" b="1" dirty="0" smtClean="0">
              <a:cs typeface="B Nazanin" pitchFamily="2" charset="-78"/>
            </a:endParaRPr>
          </a:p>
          <a:p>
            <a:pPr algn="just" rtl="1"/>
            <a:r>
              <a:rPr lang="fa-IR" b="1" dirty="0" smtClean="0">
                <a:cs typeface="B Nazanin" pitchFamily="2" charset="-78"/>
              </a:rPr>
              <a:t>در اين كتاب دو جلدي مطالب فراواني از كتاب مكيال المكارم به چشم مي‌خورد. </a:t>
            </a:r>
            <a:endParaRPr lang="en-US" b="1" dirty="0" smtClean="0">
              <a:cs typeface="B Nazanin" pitchFamily="2" charset="-78"/>
            </a:endParaRPr>
          </a:p>
          <a:p>
            <a:pPr algn="just" rtl="1"/>
            <a:r>
              <a:rPr lang="fa-IR" b="1" dirty="0" smtClean="0">
                <a:cs typeface="B Nazanin" pitchFamily="2" charset="-78"/>
              </a:rPr>
              <a:t>اگر كسي به آنچه در اين كتاب نوشته شده است عمل كند، مي‌تواند به ياري امام عصر از آشوبی كه سبب دوري مردم از خدا و دين او مي‌شود، همان كه موجب ناله و فغان امام صادق (ع) شده بود، رهايي يابد.</a:t>
            </a:r>
            <a:endParaRPr lang="en-US" b="1" dirty="0" smtClean="0">
              <a:cs typeface="B Nazanin" pitchFamily="2" charset="-78"/>
            </a:endParaRPr>
          </a:p>
        </p:txBody>
      </p:sp>
      <p:grpSp>
        <p:nvGrpSpPr>
          <p:cNvPr id="80" name="Group 79"/>
          <p:cNvGrpSpPr/>
          <p:nvPr/>
        </p:nvGrpSpPr>
        <p:grpSpPr>
          <a:xfrm>
            <a:off x="190472" y="1285860"/>
            <a:ext cx="3024206" cy="381000"/>
            <a:chOff x="119034" y="1976430"/>
            <a:chExt cx="3024206" cy="381000"/>
          </a:xfrm>
        </p:grpSpPr>
        <p:sp>
          <p:nvSpPr>
            <p:cNvPr id="48" name="AutoShape 10"/>
            <p:cNvSpPr>
              <a:spLocks noChangeArrowheads="1"/>
            </p:cNvSpPr>
            <p:nvPr/>
          </p:nvSpPr>
          <p:spPr bwMode="gray">
            <a:xfrm>
              <a:off x="328582" y="1982164"/>
              <a:ext cx="2814658" cy="375265"/>
            </a:xfrm>
            <a:prstGeom prst="roundRect">
              <a:avLst>
                <a:gd name="adj" fmla="val 50000"/>
              </a:avLst>
            </a:prstGeom>
            <a:noFill/>
            <a:ln w="12700" algn="ctr">
              <a:solidFill>
                <a:schemeClr val="accent1">
                  <a:lumMod val="75000"/>
                </a:schemeClr>
              </a:solidFill>
              <a:round/>
              <a:headEnd/>
              <a:tailEnd/>
            </a:ln>
            <a:effectLst/>
          </p:spPr>
          <p:txBody>
            <a:bodyPr wrap="none" anchor="ctr"/>
            <a:lstStyle/>
            <a:p>
              <a:pPr algn="ctr" rtl="1">
                <a:spcBef>
                  <a:spcPct val="20000"/>
                </a:spcBef>
                <a:buClr>
                  <a:schemeClr val="accent1"/>
                </a:buClr>
                <a:buSzPct val="70000"/>
                <a:defRPr/>
              </a:pPr>
              <a:r>
                <a:rPr lang="fa-IR" b="1" dirty="0" smtClean="0">
                  <a:cs typeface="B Nazanin" pitchFamily="2" charset="-78"/>
                </a:rPr>
                <a:t>دكتر سيد محمد بني هاشمي</a:t>
              </a:r>
              <a:endParaRPr lang="fa-IR" b="1" dirty="0">
                <a:cs typeface="B Nazanin" pitchFamily="2" charset="-78"/>
              </a:endParaRPr>
            </a:p>
          </p:txBody>
        </p:sp>
        <p:grpSp>
          <p:nvGrpSpPr>
            <p:cNvPr id="9" name="Group 55"/>
            <p:cNvGrpSpPr>
              <a:grpSpLocks/>
            </p:cNvGrpSpPr>
            <p:nvPr/>
          </p:nvGrpSpPr>
          <p:grpSpPr bwMode="auto">
            <a:xfrm>
              <a:off x="119034" y="1976430"/>
              <a:ext cx="381000" cy="381000"/>
              <a:chOff x="2078" y="1680"/>
              <a:chExt cx="1615" cy="1615"/>
            </a:xfrm>
          </p:grpSpPr>
          <p:sp>
            <p:nvSpPr>
              <p:cNvPr id="57" name="Oval 56"/>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fa-IR"/>
              </a:p>
            </p:txBody>
          </p:sp>
          <p:sp>
            <p:nvSpPr>
              <p:cNvPr id="58" name="Oval 57"/>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fa-IR"/>
              </a:p>
            </p:txBody>
          </p:sp>
          <p:sp>
            <p:nvSpPr>
              <p:cNvPr id="59" name="Oval 58"/>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fa-IR"/>
              </a:p>
            </p:txBody>
          </p:sp>
          <p:sp>
            <p:nvSpPr>
              <p:cNvPr id="60" name="Oval 59"/>
              <p:cNvSpPr>
                <a:spLocks noChangeArrowheads="1"/>
              </p:cNvSpPr>
              <p:nvPr/>
            </p:nvSpPr>
            <p:spPr bwMode="gray">
              <a:xfrm>
                <a:off x="2254" y="1856"/>
                <a:ext cx="1262" cy="1264"/>
              </a:xfrm>
              <a:prstGeom prst="ellipse">
                <a:avLst/>
              </a:prstGeom>
              <a:gradFill rotWithShape="1">
                <a:gsLst>
                  <a:gs pos="0">
                    <a:srgbClr val="FFCC00">
                      <a:gamma/>
                      <a:shade val="0"/>
                      <a:invGamma/>
                    </a:srgbClr>
                  </a:gs>
                  <a:gs pos="100000">
                    <a:srgbClr val="FFCC00"/>
                  </a:gs>
                </a:gsLst>
                <a:lin ang="2700000" scaled="1"/>
              </a:gradFill>
              <a:ln w="38100" algn="ctr">
                <a:noFill/>
                <a:round/>
                <a:headEnd/>
                <a:tailEnd/>
              </a:ln>
              <a:effectLst/>
            </p:spPr>
            <p:txBody>
              <a:bodyPr wrap="none" anchor="ctr">
                <a:spAutoFit/>
              </a:bodyPr>
              <a:lstStyle/>
              <a:p>
                <a:endParaRPr lang="fa-IR"/>
              </a:p>
            </p:txBody>
          </p:sp>
          <p:sp>
            <p:nvSpPr>
              <p:cNvPr id="61" name="Oval 60"/>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fa-IR"/>
              </a:p>
            </p:txBody>
          </p:sp>
          <p:sp>
            <p:nvSpPr>
              <p:cNvPr id="62" name="Oval 61"/>
              <p:cNvSpPr>
                <a:spLocks noChangeArrowheads="1"/>
              </p:cNvSpPr>
              <p:nvPr/>
            </p:nvSpPr>
            <p:spPr bwMode="gray">
              <a:xfrm>
                <a:off x="2337" y="1939"/>
                <a:ext cx="1096" cy="1098"/>
              </a:xfrm>
              <a:prstGeom prst="ellipse">
                <a:avLst/>
              </a:prstGeom>
              <a:gradFill rotWithShape="1">
                <a:gsLst>
                  <a:gs pos="0">
                    <a:srgbClr val="FFCC00"/>
                  </a:gs>
                  <a:gs pos="100000">
                    <a:srgbClr val="FFCC00">
                      <a:gamma/>
                      <a:shade val="48627"/>
                      <a:invGamma/>
                    </a:srgbClr>
                  </a:gs>
                </a:gsLst>
                <a:lin ang="2700000" scaled="1"/>
              </a:gradFill>
              <a:ln w="38100" algn="ctr">
                <a:noFill/>
                <a:round/>
                <a:headEnd/>
                <a:tailEnd/>
              </a:ln>
              <a:effectLst/>
            </p:spPr>
            <p:txBody>
              <a:bodyPr anchor="ctr">
                <a:spAutoFit/>
              </a:bodyPr>
              <a:lstStyle/>
              <a:p>
                <a:endParaRPr lang="fa-IR"/>
              </a:p>
            </p:txBody>
          </p:sp>
        </p:grpSp>
      </p:grpSp>
      <p:grpSp>
        <p:nvGrpSpPr>
          <p:cNvPr id="11" name="Group 99"/>
          <p:cNvGrpSpPr>
            <a:grpSpLocks/>
          </p:cNvGrpSpPr>
          <p:nvPr/>
        </p:nvGrpSpPr>
        <p:grpSpPr bwMode="auto">
          <a:xfrm>
            <a:off x="5416250" y="6550819"/>
            <a:ext cx="304800" cy="304800"/>
            <a:chOff x="2078" y="1680"/>
            <a:chExt cx="1615" cy="1615"/>
          </a:xfrm>
        </p:grpSpPr>
        <p:sp>
          <p:nvSpPr>
            <p:cNvPr id="146" name="Oval 3"/>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fa-IR"/>
            </a:p>
          </p:txBody>
        </p:sp>
        <p:sp>
          <p:nvSpPr>
            <p:cNvPr id="147" name="Oval 4"/>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fa-IR"/>
            </a:p>
          </p:txBody>
        </p:sp>
        <p:sp>
          <p:nvSpPr>
            <p:cNvPr id="148" name="Oval 5"/>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fa-IR"/>
            </a:p>
          </p:txBody>
        </p:sp>
        <p:sp>
          <p:nvSpPr>
            <p:cNvPr id="149" name="Oval 6"/>
            <p:cNvSpPr>
              <a:spLocks noChangeArrowheads="1"/>
            </p:cNvSpPr>
            <p:nvPr/>
          </p:nvSpPr>
          <p:spPr bwMode="gray">
            <a:xfrm>
              <a:off x="2254" y="1856"/>
              <a:ext cx="1262" cy="1264"/>
            </a:xfrm>
            <a:prstGeom prst="ellipse">
              <a:avLst/>
            </a:prstGeom>
            <a:gradFill rotWithShape="1">
              <a:gsLst>
                <a:gs pos="0">
                  <a:srgbClr val="48BE67">
                    <a:gamma/>
                    <a:shade val="0"/>
                    <a:invGamma/>
                  </a:srgbClr>
                </a:gs>
                <a:gs pos="100000">
                  <a:srgbClr val="48BE67"/>
                </a:gs>
              </a:gsLst>
              <a:lin ang="2700000" scaled="1"/>
            </a:gradFill>
            <a:ln w="38100" algn="ctr">
              <a:noFill/>
              <a:round/>
              <a:headEnd/>
              <a:tailEnd/>
            </a:ln>
            <a:effectLst/>
          </p:spPr>
          <p:txBody>
            <a:bodyPr wrap="none" anchor="ctr">
              <a:spAutoFit/>
            </a:bodyPr>
            <a:lstStyle/>
            <a:p>
              <a:endParaRPr lang="fa-IR"/>
            </a:p>
          </p:txBody>
        </p:sp>
        <p:sp>
          <p:nvSpPr>
            <p:cNvPr id="150" name="Oval 7"/>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fa-IR"/>
            </a:p>
          </p:txBody>
        </p:sp>
        <p:sp>
          <p:nvSpPr>
            <p:cNvPr id="151" name="Oval 8"/>
            <p:cNvSpPr>
              <a:spLocks noChangeArrowheads="1"/>
            </p:cNvSpPr>
            <p:nvPr/>
          </p:nvSpPr>
          <p:spPr bwMode="gray">
            <a:xfrm>
              <a:off x="2337" y="1939"/>
              <a:ext cx="1096" cy="1098"/>
            </a:xfrm>
            <a:prstGeom prst="ellipse">
              <a:avLst/>
            </a:prstGeom>
            <a:gradFill rotWithShape="1">
              <a:gsLst>
                <a:gs pos="0">
                  <a:srgbClr val="48BE67"/>
                </a:gs>
                <a:gs pos="100000">
                  <a:srgbClr val="48BE67">
                    <a:gamma/>
                    <a:shade val="48627"/>
                    <a:invGamma/>
                  </a:srgbClr>
                </a:gs>
              </a:gsLst>
              <a:lin ang="2700000" scaled="1"/>
            </a:gradFill>
            <a:ln w="38100" algn="ctr">
              <a:noFill/>
              <a:round/>
              <a:headEnd/>
              <a:tailEnd/>
            </a:ln>
            <a:effectLst/>
          </p:spPr>
          <p:txBody>
            <a:bodyPr anchor="ctr">
              <a:spAutoFit/>
            </a:bodyPr>
            <a:lstStyle/>
            <a:p>
              <a:endParaRPr lang="fa-IR"/>
            </a:p>
          </p:txBody>
        </p:sp>
      </p:grpSp>
      <p:grpSp>
        <p:nvGrpSpPr>
          <p:cNvPr id="12" name="Group 49"/>
          <p:cNvGrpSpPr/>
          <p:nvPr/>
        </p:nvGrpSpPr>
        <p:grpSpPr>
          <a:xfrm>
            <a:off x="3422950" y="6551704"/>
            <a:ext cx="304800" cy="304800"/>
            <a:chOff x="7046779" y="4788265"/>
            <a:chExt cx="304800" cy="304800"/>
          </a:xfrm>
        </p:grpSpPr>
        <p:sp>
          <p:nvSpPr>
            <p:cNvPr id="142" name="Oval 141"/>
            <p:cNvSpPr>
              <a:spLocks noChangeArrowheads="1"/>
            </p:cNvSpPr>
            <p:nvPr/>
          </p:nvSpPr>
          <p:spPr bwMode="gray">
            <a:xfrm>
              <a:off x="7046779" y="4788265"/>
              <a:ext cx="304800" cy="304800"/>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fa-IR"/>
            </a:p>
          </p:txBody>
        </p:sp>
        <p:sp>
          <p:nvSpPr>
            <p:cNvPr id="143" name="Oval 142"/>
            <p:cNvSpPr>
              <a:spLocks noChangeArrowheads="1"/>
            </p:cNvSpPr>
            <p:nvPr/>
          </p:nvSpPr>
          <p:spPr bwMode="gray">
            <a:xfrm>
              <a:off x="7064142" y="4805439"/>
              <a:ext cx="269885" cy="269885"/>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fa-IR"/>
            </a:p>
          </p:txBody>
        </p:sp>
        <p:sp>
          <p:nvSpPr>
            <p:cNvPr id="144" name="Oval 143"/>
            <p:cNvSpPr>
              <a:spLocks noChangeArrowheads="1"/>
            </p:cNvSpPr>
            <p:nvPr/>
          </p:nvSpPr>
          <p:spPr bwMode="gray">
            <a:xfrm>
              <a:off x="7079996" y="4821482"/>
              <a:ext cx="238178" cy="238556"/>
            </a:xfrm>
            <a:prstGeom prst="ellipse">
              <a:avLst/>
            </a:prstGeo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2700000" scaled="1"/>
              <a:tileRect/>
            </a:gradFill>
            <a:ln w="38100" algn="ctr">
              <a:noFill/>
              <a:round/>
              <a:headEnd/>
              <a:tailEnd/>
            </a:ln>
            <a:effectLst/>
          </p:spPr>
          <p:txBody>
            <a:bodyPr wrap="none" anchor="ctr">
              <a:spAutoFit/>
            </a:bodyPr>
            <a:lstStyle/>
            <a:p>
              <a:endParaRPr lang="fa-IR"/>
            </a:p>
          </p:txBody>
        </p:sp>
        <p:sp>
          <p:nvSpPr>
            <p:cNvPr id="145" name="Oval 144"/>
            <p:cNvSpPr>
              <a:spLocks noChangeArrowheads="1"/>
            </p:cNvSpPr>
            <p:nvPr/>
          </p:nvSpPr>
          <p:spPr bwMode="gray">
            <a:xfrm>
              <a:off x="7095660" y="4837146"/>
              <a:ext cx="206849" cy="207226"/>
            </a:xfrm>
            <a:prstGeom prst="ellipse">
              <a:avLst/>
            </a:prstGeom>
            <a:gradFill flip="none" rotWithShape="1">
              <a:gsLst>
                <a:gs pos="2600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0"/>
              <a:tileRect/>
            </a:gradFill>
            <a:ln w="38100" algn="ctr">
              <a:noFill/>
              <a:round/>
              <a:headEnd/>
              <a:tailEnd/>
            </a:ln>
            <a:effectLst/>
          </p:spPr>
          <p:txBody>
            <a:bodyPr anchor="ctr">
              <a:spAutoFit/>
            </a:bodyPr>
            <a:lstStyle/>
            <a:p>
              <a:endParaRPr lang="fa-IR"/>
            </a:p>
          </p:txBody>
        </p:sp>
      </p:grpSp>
      <p:grpSp>
        <p:nvGrpSpPr>
          <p:cNvPr id="13" name="Group 16"/>
          <p:cNvGrpSpPr/>
          <p:nvPr/>
        </p:nvGrpSpPr>
        <p:grpSpPr>
          <a:xfrm>
            <a:off x="5085376" y="6551550"/>
            <a:ext cx="304800" cy="304800"/>
            <a:chOff x="1813814" y="4264940"/>
            <a:chExt cx="381000" cy="381000"/>
          </a:xfrm>
        </p:grpSpPr>
        <p:sp>
          <p:nvSpPr>
            <p:cNvPr id="136" name="Oval 135"/>
            <p:cNvSpPr>
              <a:spLocks noChangeArrowheads="1"/>
            </p:cNvSpPr>
            <p:nvPr/>
          </p:nvSpPr>
          <p:spPr bwMode="gray">
            <a:xfrm>
              <a:off x="1813814" y="4264940"/>
              <a:ext cx="381000" cy="381000"/>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fa-IR"/>
            </a:p>
          </p:txBody>
        </p:sp>
        <p:sp>
          <p:nvSpPr>
            <p:cNvPr id="137" name="Oval 136"/>
            <p:cNvSpPr>
              <a:spLocks noChangeArrowheads="1"/>
            </p:cNvSpPr>
            <p:nvPr/>
          </p:nvSpPr>
          <p:spPr bwMode="gray">
            <a:xfrm>
              <a:off x="1835518" y="4286405"/>
              <a:ext cx="337356" cy="337356"/>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fa-IR"/>
            </a:p>
          </p:txBody>
        </p:sp>
        <p:sp>
          <p:nvSpPr>
            <p:cNvPr id="138" name="Oval 137"/>
            <p:cNvSpPr>
              <a:spLocks noChangeArrowheads="1"/>
            </p:cNvSpPr>
            <p:nvPr/>
          </p:nvSpPr>
          <p:spPr bwMode="gray">
            <a:xfrm>
              <a:off x="1855335" y="4306461"/>
              <a:ext cx="297723" cy="29819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fa-IR"/>
            </a:p>
          </p:txBody>
        </p:sp>
        <p:sp>
          <p:nvSpPr>
            <p:cNvPr id="139" name="Oval 138"/>
            <p:cNvSpPr>
              <a:spLocks noChangeArrowheads="1"/>
            </p:cNvSpPr>
            <p:nvPr/>
          </p:nvSpPr>
          <p:spPr bwMode="gray">
            <a:xfrm>
              <a:off x="1855335" y="4306461"/>
              <a:ext cx="297723" cy="298194"/>
            </a:xfrm>
            <a:prstGeom prst="ellipse">
              <a:avLst/>
            </a:prstGeom>
            <a:gradFill rotWithShape="1">
              <a:gsLst>
                <a:gs pos="0">
                  <a:srgbClr val="8D67E1">
                    <a:gamma/>
                    <a:shade val="0"/>
                    <a:invGamma/>
                  </a:srgbClr>
                </a:gs>
                <a:gs pos="100000">
                  <a:srgbClr val="8D67E1"/>
                </a:gs>
              </a:gsLst>
              <a:lin ang="2700000" scaled="1"/>
            </a:gradFill>
            <a:ln w="38100" algn="ctr">
              <a:noFill/>
              <a:round/>
              <a:headEnd/>
              <a:tailEnd/>
            </a:ln>
            <a:effectLst/>
          </p:spPr>
          <p:txBody>
            <a:bodyPr wrap="none" anchor="ctr">
              <a:spAutoFit/>
            </a:bodyPr>
            <a:lstStyle/>
            <a:p>
              <a:endParaRPr lang="fa-IR"/>
            </a:p>
          </p:txBody>
        </p:sp>
        <p:sp>
          <p:nvSpPr>
            <p:cNvPr id="140" name="Oval 139"/>
            <p:cNvSpPr>
              <a:spLocks noChangeArrowheads="1"/>
            </p:cNvSpPr>
            <p:nvPr/>
          </p:nvSpPr>
          <p:spPr bwMode="gray">
            <a:xfrm>
              <a:off x="1874916" y="4326042"/>
              <a:ext cx="258561" cy="259033"/>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fa-IR"/>
            </a:p>
          </p:txBody>
        </p:sp>
        <p:sp>
          <p:nvSpPr>
            <p:cNvPr id="141" name="Oval 140"/>
            <p:cNvSpPr>
              <a:spLocks noChangeArrowheads="1"/>
            </p:cNvSpPr>
            <p:nvPr/>
          </p:nvSpPr>
          <p:spPr bwMode="gray">
            <a:xfrm>
              <a:off x="1874916" y="4326042"/>
              <a:ext cx="258561" cy="259033"/>
            </a:xfrm>
            <a:prstGeom prst="ellipse">
              <a:avLst/>
            </a:prstGeom>
            <a:gradFill rotWithShape="1">
              <a:gsLst>
                <a:gs pos="0">
                  <a:schemeClr val="tx1"/>
                </a:gs>
                <a:gs pos="96000">
                  <a:srgbClr val="800000"/>
                </a:gs>
              </a:gsLst>
              <a:lin ang="2700000" scaled="1"/>
            </a:gradFill>
            <a:ln w="38100" algn="ctr">
              <a:noFill/>
              <a:round/>
              <a:headEnd/>
              <a:tailEnd/>
            </a:ln>
            <a:effectLst/>
          </p:spPr>
          <p:txBody>
            <a:bodyPr anchor="ctr">
              <a:spAutoFit/>
            </a:bodyPr>
            <a:lstStyle/>
            <a:p>
              <a:endParaRPr lang="fa-IR" dirty="0"/>
            </a:p>
          </p:txBody>
        </p:sp>
      </p:grpSp>
      <p:grpSp>
        <p:nvGrpSpPr>
          <p:cNvPr id="14" name="Group 23"/>
          <p:cNvGrpSpPr>
            <a:grpSpLocks/>
          </p:cNvGrpSpPr>
          <p:nvPr/>
        </p:nvGrpSpPr>
        <p:grpSpPr bwMode="auto">
          <a:xfrm>
            <a:off x="3756330" y="6553200"/>
            <a:ext cx="304800" cy="304800"/>
            <a:chOff x="2078" y="1680"/>
            <a:chExt cx="1615" cy="1615"/>
          </a:xfrm>
        </p:grpSpPr>
        <p:sp>
          <p:nvSpPr>
            <p:cNvPr id="130" name="Oval 129"/>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fa-IR"/>
            </a:p>
          </p:txBody>
        </p:sp>
        <p:sp>
          <p:nvSpPr>
            <p:cNvPr id="131" name="Oval 130"/>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fa-IR"/>
            </a:p>
          </p:txBody>
        </p:sp>
        <p:sp>
          <p:nvSpPr>
            <p:cNvPr id="132" name="Oval 131"/>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fa-IR"/>
            </a:p>
          </p:txBody>
        </p:sp>
        <p:sp>
          <p:nvSpPr>
            <p:cNvPr id="133" name="Oval 132"/>
            <p:cNvSpPr>
              <a:spLocks noChangeArrowheads="1"/>
            </p:cNvSpPr>
            <p:nvPr/>
          </p:nvSpPr>
          <p:spPr bwMode="gray">
            <a:xfrm>
              <a:off x="2254" y="1856"/>
              <a:ext cx="1262" cy="1264"/>
            </a:xfrm>
            <a:prstGeom prst="ellipse">
              <a:avLst/>
            </a:prstGeom>
            <a:gradFill rotWithShape="1">
              <a:gsLst>
                <a:gs pos="0">
                  <a:srgbClr val="FFCC00">
                    <a:gamma/>
                    <a:shade val="0"/>
                    <a:invGamma/>
                  </a:srgbClr>
                </a:gs>
                <a:gs pos="100000">
                  <a:srgbClr val="FFCC00"/>
                </a:gs>
              </a:gsLst>
              <a:lin ang="2700000" scaled="1"/>
            </a:gradFill>
            <a:ln w="38100" algn="ctr">
              <a:noFill/>
              <a:round/>
              <a:headEnd/>
              <a:tailEnd/>
            </a:ln>
            <a:effectLst/>
          </p:spPr>
          <p:txBody>
            <a:bodyPr wrap="none" anchor="ctr">
              <a:spAutoFit/>
            </a:bodyPr>
            <a:lstStyle/>
            <a:p>
              <a:endParaRPr lang="fa-IR"/>
            </a:p>
          </p:txBody>
        </p:sp>
        <p:sp>
          <p:nvSpPr>
            <p:cNvPr id="134" name="Oval 133"/>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fa-IR"/>
            </a:p>
          </p:txBody>
        </p:sp>
        <p:sp>
          <p:nvSpPr>
            <p:cNvPr id="135" name="Oval 134"/>
            <p:cNvSpPr>
              <a:spLocks noChangeArrowheads="1"/>
            </p:cNvSpPr>
            <p:nvPr/>
          </p:nvSpPr>
          <p:spPr bwMode="gray">
            <a:xfrm>
              <a:off x="2337" y="1939"/>
              <a:ext cx="1096" cy="1098"/>
            </a:xfrm>
            <a:prstGeom prst="ellipse">
              <a:avLst/>
            </a:prstGeom>
            <a:gradFill rotWithShape="1">
              <a:gsLst>
                <a:gs pos="0">
                  <a:srgbClr val="FFCC00"/>
                </a:gs>
                <a:gs pos="100000">
                  <a:srgbClr val="FFCC00">
                    <a:gamma/>
                    <a:shade val="48627"/>
                    <a:invGamma/>
                  </a:srgbClr>
                </a:gs>
              </a:gsLst>
              <a:lin ang="2700000" scaled="1"/>
            </a:gradFill>
            <a:ln w="38100" algn="ctr">
              <a:noFill/>
              <a:round/>
              <a:headEnd/>
              <a:tailEnd/>
            </a:ln>
            <a:effectLst/>
          </p:spPr>
          <p:txBody>
            <a:bodyPr anchor="ctr">
              <a:spAutoFit/>
            </a:bodyPr>
            <a:lstStyle/>
            <a:p>
              <a:endParaRPr lang="fa-IR"/>
            </a:p>
          </p:txBody>
        </p:sp>
      </p:grpSp>
      <p:grpSp>
        <p:nvGrpSpPr>
          <p:cNvPr id="15" name="Group 30"/>
          <p:cNvGrpSpPr>
            <a:grpSpLocks/>
          </p:cNvGrpSpPr>
          <p:nvPr/>
        </p:nvGrpSpPr>
        <p:grpSpPr bwMode="auto">
          <a:xfrm>
            <a:off x="4753391" y="6551012"/>
            <a:ext cx="304800" cy="304800"/>
            <a:chOff x="2078" y="1680"/>
            <a:chExt cx="1615" cy="1615"/>
          </a:xfrm>
        </p:grpSpPr>
        <p:sp>
          <p:nvSpPr>
            <p:cNvPr id="124" name="Oval 123"/>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fa-IR"/>
            </a:p>
          </p:txBody>
        </p:sp>
        <p:sp>
          <p:nvSpPr>
            <p:cNvPr id="125" name="Oval 124"/>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fa-IR"/>
            </a:p>
          </p:txBody>
        </p:sp>
        <p:sp>
          <p:nvSpPr>
            <p:cNvPr id="126" name="Oval 125"/>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fa-IR"/>
            </a:p>
          </p:txBody>
        </p:sp>
        <p:sp>
          <p:nvSpPr>
            <p:cNvPr id="127" name="Oval 126"/>
            <p:cNvSpPr>
              <a:spLocks noChangeArrowheads="1"/>
            </p:cNvSpPr>
            <p:nvPr/>
          </p:nvSpPr>
          <p:spPr bwMode="gray">
            <a:xfrm>
              <a:off x="2254" y="1856"/>
              <a:ext cx="1262" cy="1264"/>
            </a:xfrm>
            <a:prstGeom prst="ellipse">
              <a:avLst/>
            </a:prstGeom>
            <a:gradFill rotWithShape="1">
              <a:gsLst>
                <a:gs pos="0">
                  <a:srgbClr val="8D67E1">
                    <a:gamma/>
                    <a:shade val="0"/>
                    <a:invGamma/>
                  </a:srgbClr>
                </a:gs>
                <a:gs pos="100000">
                  <a:srgbClr val="8D67E1"/>
                </a:gs>
              </a:gsLst>
              <a:lin ang="2700000" scaled="1"/>
            </a:gradFill>
            <a:ln w="38100" algn="ctr">
              <a:noFill/>
              <a:round/>
              <a:headEnd/>
              <a:tailEnd/>
            </a:ln>
            <a:effectLst/>
          </p:spPr>
          <p:txBody>
            <a:bodyPr wrap="none" anchor="ctr">
              <a:spAutoFit/>
            </a:bodyPr>
            <a:lstStyle/>
            <a:p>
              <a:endParaRPr lang="fa-IR"/>
            </a:p>
          </p:txBody>
        </p:sp>
        <p:sp>
          <p:nvSpPr>
            <p:cNvPr id="128" name="Oval 127"/>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fa-IR"/>
            </a:p>
          </p:txBody>
        </p:sp>
        <p:sp>
          <p:nvSpPr>
            <p:cNvPr id="129" name="Oval 128"/>
            <p:cNvSpPr>
              <a:spLocks noChangeArrowheads="1"/>
            </p:cNvSpPr>
            <p:nvPr/>
          </p:nvSpPr>
          <p:spPr bwMode="gray">
            <a:xfrm>
              <a:off x="2337" y="1939"/>
              <a:ext cx="1096" cy="1098"/>
            </a:xfrm>
            <a:prstGeom prst="ellipse">
              <a:avLst/>
            </a:prstGeom>
            <a:gradFill rotWithShape="1">
              <a:gsLst>
                <a:gs pos="0">
                  <a:srgbClr val="8D67E1"/>
                </a:gs>
                <a:gs pos="100000">
                  <a:srgbClr val="8D67E1">
                    <a:gamma/>
                    <a:shade val="48627"/>
                    <a:invGamma/>
                  </a:srgbClr>
                </a:gs>
              </a:gsLst>
              <a:lin ang="2700000" scaled="1"/>
            </a:gradFill>
            <a:ln w="38100" algn="ctr">
              <a:noFill/>
              <a:round/>
              <a:headEnd/>
              <a:tailEnd/>
            </a:ln>
            <a:effectLst/>
          </p:spPr>
          <p:txBody>
            <a:bodyPr anchor="ctr">
              <a:spAutoFit/>
            </a:bodyPr>
            <a:lstStyle/>
            <a:p>
              <a:endParaRPr lang="fa-IR"/>
            </a:p>
          </p:txBody>
        </p:sp>
      </p:grpSp>
      <p:grpSp>
        <p:nvGrpSpPr>
          <p:cNvPr id="16" name="Group 37"/>
          <p:cNvGrpSpPr>
            <a:grpSpLocks/>
          </p:cNvGrpSpPr>
          <p:nvPr/>
        </p:nvGrpSpPr>
        <p:grpSpPr bwMode="auto">
          <a:xfrm>
            <a:off x="4087321" y="6553200"/>
            <a:ext cx="304800" cy="304800"/>
            <a:chOff x="2078" y="1680"/>
            <a:chExt cx="1615" cy="1615"/>
          </a:xfrm>
        </p:grpSpPr>
        <p:sp>
          <p:nvSpPr>
            <p:cNvPr id="118" name="Oval 117"/>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fa-IR"/>
            </a:p>
          </p:txBody>
        </p:sp>
        <p:sp>
          <p:nvSpPr>
            <p:cNvPr id="119" name="Oval 118"/>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fa-IR"/>
            </a:p>
          </p:txBody>
        </p:sp>
        <p:sp>
          <p:nvSpPr>
            <p:cNvPr id="120" name="Oval 119"/>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fa-IR"/>
            </a:p>
          </p:txBody>
        </p:sp>
        <p:sp>
          <p:nvSpPr>
            <p:cNvPr id="121" name="Oval 120"/>
            <p:cNvSpPr>
              <a:spLocks noChangeArrowheads="1"/>
            </p:cNvSpPr>
            <p:nvPr/>
          </p:nvSpPr>
          <p:spPr bwMode="gray">
            <a:xfrm>
              <a:off x="2254" y="1856"/>
              <a:ext cx="1262" cy="1264"/>
            </a:xfrm>
            <a:prstGeom prst="ellipse">
              <a:avLst/>
            </a:prstGeom>
            <a:gradFill rotWithShape="1">
              <a:gsLst>
                <a:gs pos="0">
                  <a:srgbClr val="21B3E1"/>
                </a:gs>
                <a:gs pos="100000">
                  <a:srgbClr val="21B3E1">
                    <a:gamma/>
                    <a:shade val="46275"/>
                    <a:invGamma/>
                  </a:srgbClr>
                </a:gs>
              </a:gsLst>
              <a:lin ang="5400000" scaled="1"/>
            </a:gradFill>
            <a:ln w="38100" algn="ctr">
              <a:noFill/>
              <a:round/>
              <a:headEnd/>
              <a:tailEnd/>
            </a:ln>
            <a:effectLst/>
          </p:spPr>
          <p:txBody>
            <a:bodyPr wrap="none" anchor="ctr">
              <a:spAutoFit/>
            </a:bodyPr>
            <a:lstStyle/>
            <a:p>
              <a:endParaRPr lang="fa-IR"/>
            </a:p>
          </p:txBody>
        </p:sp>
        <p:sp>
          <p:nvSpPr>
            <p:cNvPr id="122" name="Oval 121"/>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fa-IR"/>
            </a:p>
          </p:txBody>
        </p:sp>
        <p:sp>
          <p:nvSpPr>
            <p:cNvPr id="123" name="Oval 122"/>
            <p:cNvSpPr>
              <a:spLocks noChangeArrowheads="1"/>
            </p:cNvSpPr>
            <p:nvPr/>
          </p:nvSpPr>
          <p:spPr bwMode="gray">
            <a:xfrm>
              <a:off x="2337" y="1939"/>
              <a:ext cx="1096" cy="1098"/>
            </a:xfrm>
            <a:prstGeom prst="ellipse">
              <a:avLst/>
            </a:prstGeom>
            <a:gradFill rotWithShape="1">
              <a:gsLst>
                <a:gs pos="0">
                  <a:srgbClr val="21B3E1"/>
                </a:gs>
                <a:gs pos="100000">
                  <a:srgbClr val="21B3E1">
                    <a:gamma/>
                    <a:shade val="48627"/>
                    <a:invGamma/>
                  </a:srgbClr>
                </a:gs>
              </a:gsLst>
              <a:lin ang="2700000" scaled="1"/>
            </a:gradFill>
            <a:ln w="38100" algn="ctr">
              <a:noFill/>
              <a:round/>
              <a:headEnd/>
              <a:tailEnd/>
            </a:ln>
            <a:effectLst/>
          </p:spPr>
          <p:txBody>
            <a:bodyPr anchor="ctr">
              <a:spAutoFit/>
            </a:bodyPr>
            <a:lstStyle/>
            <a:p>
              <a:endParaRPr lang="fa-IR"/>
            </a:p>
          </p:txBody>
        </p:sp>
      </p:grpSp>
      <p:grpSp>
        <p:nvGrpSpPr>
          <p:cNvPr id="17" name="Group 44"/>
          <p:cNvGrpSpPr/>
          <p:nvPr/>
        </p:nvGrpSpPr>
        <p:grpSpPr>
          <a:xfrm>
            <a:off x="4421313" y="6552391"/>
            <a:ext cx="304800" cy="304800"/>
            <a:chOff x="5521332" y="3403600"/>
            <a:chExt cx="304800" cy="304800"/>
          </a:xfrm>
        </p:grpSpPr>
        <p:sp>
          <p:nvSpPr>
            <p:cNvPr id="114" name="Oval 113"/>
            <p:cNvSpPr>
              <a:spLocks noChangeArrowheads="1"/>
            </p:cNvSpPr>
            <p:nvPr/>
          </p:nvSpPr>
          <p:spPr bwMode="gray">
            <a:xfrm>
              <a:off x="5521332" y="3403600"/>
              <a:ext cx="304800" cy="304800"/>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fa-IR"/>
            </a:p>
          </p:txBody>
        </p:sp>
        <p:sp>
          <p:nvSpPr>
            <p:cNvPr id="115" name="Oval 114"/>
            <p:cNvSpPr>
              <a:spLocks noChangeArrowheads="1"/>
            </p:cNvSpPr>
            <p:nvPr/>
          </p:nvSpPr>
          <p:spPr bwMode="gray">
            <a:xfrm>
              <a:off x="5538695" y="3420774"/>
              <a:ext cx="269885" cy="269885"/>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fa-IR"/>
            </a:p>
          </p:txBody>
        </p:sp>
        <p:sp>
          <p:nvSpPr>
            <p:cNvPr id="116" name="Oval 115"/>
            <p:cNvSpPr>
              <a:spLocks noChangeArrowheads="1"/>
            </p:cNvSpPr>
            <p:nvPr/>
          </p:nvSpPr>
          <p:spPr bwMode="gray">
            <a:xfrm>
              <a:off x="5554549" y="3436817"/>
              <a:ext cx="238178" cy="238556"/>
            </a:xfrm>
            <a:prstGeom prst="ellipse">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2700000" scaled="1"/>
              <a:tileRect/>
            </a:gradFill>
            <a:ln w="38100" algn="ctr">
              <a:noFill/>
              <a:round/>
              <a:headEnd/>
              <a:tailEnd/>
            </a:ln>
            <a:effectLst/>
          </p:spPr>
          <p:txBody>
            <a:bodyPr wrap="none" anchor="ctr">
              <a:spAutoFit/>
            </a:bodyPr>
            <a:lstStyle/>
            <a:p>
              <a:endParaRPr lang="fa-IR"/>
            </a:p>
          </p:txBody>
        </p:sp>
        <p:sp>
          <p:nvSpPr>
            <p:cNvPr id="117" name="Oval 116"/>
            <p:cNvSpPr>
              <a:spLocks noChangeArrowheads="1"/>
            </p:cNvSpPr>
            <p:nvPr/>
          </p:nvSpPr>
          <p:spPr bwMode="gray">
            <a:xfrm>
              <a:off x="5568835" y="3452481"/>
              <a:ext cx="206849" cy="207226"/>
            </a:xfrm>
            <a:prstGeom prst="ellipse">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path path="circle">
                <a:fillToRect l="100000" t="100000"/>
              </a:path>
              <a:tileRect r="-100000" b="-100000"/>
            </a:gradFill>
            <a:ln w="38100" algn="ctr">
              <a:noFill/>
              <a:round/>
              <a:headEnd/>
              <a:tailEnd/>
            </a:ln>
            <a:effectLst/>
          </p:spPr>
          <p:txBody>
            <a:bodyPr anchor="ctr">
              <a:spAutoFit/>
            </a:bodyPr>
            <a:lstStyle/>
            <a:p>
              <a:endParaRPr lang="fa-IR"/>
            </a:p>
          </p:txBody>
        </p:sp>
      </p:grpSp>
      <p:sp>
        <p:nvSpPr>
          <p:cNvPr id="39" name="TextBox 38"/>
          <p:cNvSpPr txBox="1"/>
          <p:nvPr/>
        </p:nvSpPr>
        <p:spPr>
          <a:xfrm>
            <a:off x="5867660" y="348237"/>
            <a:ext cx="3500462" cy="1938992"/>
          </a:xfrm>
          <a:prstGeom prst="rect">
            <a:avLst/>
          </a:prstGeom>
          <a:noFill/>
        </p:spPr>
        <p:txBody>
          <a:bodyPr wrap="square" rtlCol="1">
            <a:spAutoFit/>
          </a:bodyPr>
          <a:lstStyle/>
          <a:p>
            <a:pPr lvl="3">
              <a:buFont typeface="Wingdings" pitchFamily="2" charset="2"/>
              <a:buChar char="ü"/>
            </a:pPr>
            <a:r>
              <a:rPr lang="en-US" sz="12000" dirty="0" smtClean="0">
                <a:solidFill>
                  <a:srgbClr val="800000"/>
                </a:solidFill>
              </a:rPr>
              <a:t>   </a:t>
            </a:r>
            <a:endParaRPr lang="fa-IR" sz="12000" dirty="0">
              <a:solidFill>
                <a:srgbClr val="800000"/>
              </a:solidFill>
            </a:endParaRPr>
          </a:p>
        </p:txBody>
      </p:sp>
      <p:pic>
        <p:nvPicPr>
          <p:cNvPr id="4098" name="Picture 2" descr="K:\Total\Book Fair-89\عكس كتاب‌ها\Talaei_Page_5.jpg"/>
          <p:cNvPicPr>
            <a:picLocks noChangeArrowheads="1"/>
          </p:cNvPicPr>
          <p:nvPr/>
        </p:nvPicPr>
        <p:blipFill>
          <a:blip r:embed="rId4" cstate="print"/>
          <a:srcRect/>
          <a:stretch>
            <a:fillRect/>
          </a:stretch>
        </p:blipFill>
        <p:spPr bwMode="auto">
          <a:xfrm>
            <a:off x="551802" y="2928934"/>
            <a:ext cx="2520000" cy="34452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grpSp>
        <p:nvGrpSpPr>
          <p:cNvPr id="81" name="Group 80"/>
          <p:cNvGrpSpPr/>
          <p:nvPr/>
        </p:nvGrpSpPr>
        <p:grpSpPr>
          <a:xfrm>
            <a:off x="66348" y="1976431"/>
            <a:ext cx="3148331" cy="648000"/>
            <a:chOff x="66348" y="1976431"/>
            <a:chExt cx="3148331" cy="648000"/>
          </a:xfrm>
        </p:grpSpPr>
        <p:sp>
          <p:nvSpPr>
            <p:cNvPr id="82" name="AutoShape 10"/>
            <p:cNvSpPr>
              <a:spLocks noChangeArrowheads="1"/>
            </p:cNvSpPr>
            <p:nvPr/>
          </p:nvSpPr>
          <p:spPr bwMode="gray">
            <a:xfrm>
              <a:off x="420237" y="1980402"/>
              <a:ext cx="2794442" cy="624192"/>
            </a:xfrm>
            <a:prstGeom prst="roundRect">
              <a:avLst>
                <a:gd name="adj" fmla="val 50000"/>
              </a:avLst>
            </a:prstGeom>
            <a:noFill/>
            <a:ln w="12700" algn="ctr">
              <a:solidFill>
                <a:schemeClr val="accent1">
                  <a:lumMod val="75000"/>
                </a:schemeClr>
              </a:solidFill>
              <a:round/>
              <a:headEnd/>
              <a:tailEnd/>
            </a:ln>
            <a:effectLst/>
          </p:spPr>
          <p:txBody>
            <a:bodyPr wrap="none" anchor="ctr"/>
            <a:lstStyle/>
            <a:p>
              <a:pPr marR="0" lvl="0" indent="0" algn="ctr" fontAlgn="auto">
                <a:lnSpc>
                  <a:spcPct val="100000"/>
                </a:lnSpc>
                <a:spcBef>
                  <a:spcPct val="20000"/>
                </a:spcBef>
                <a:spcAft>
                  <a:spcPts val="0"/>
                </a:spcAft>
                <a:buClr>
                  <a:schemeClr val="accent1"/>
                </a:buClr>
                <a:buSzPct val="70000"/>
                <a:buFont typeface="Wingdings 2"/>
                <a:buNone/>
                <a:tabLst/>
                <a:defRPr/>
              </a:pPr>
              <a:r>
                <a:rPr lang="fa-IR" b="1" dirty="0" smtClean="0">
                  <a:cs typeface="B Nazanin" pitchFamily="2" charset="-78"/>
                </a:rPr>
                <a:t>آموزشي و تبليغي</a:t>
              </a:r>
            </a:p>
            <a:p>
              <a:pPr marR="0" lvl="0" indent="0" algn="ctr" fontAlgn="auto">
                <a:lnSpc>
                  <a:spcPct val="100000"/>
                </a:lnSpc>
                <a:spcBef>
                  <a:spcPct val="20000"/>
                </a:spcBef>
                <a:spcAft>
                  <a:spcPts val="0"/>
                </a:spcAft>
                <a:buClr>
                  <a:schemeClr val="accent1"/>
                </a:buClr>
                <a:buSzPct val="70000"/>
                <a:buFont typeface="Wingdings 2"/>
                <a:buNone/>
                <a:tabLst/>
                <a:defRPr/>
              </a:pPr>
              <a:r>
                <a:rPr lang="fa-IR" b="1" dirty="0" smtClean="0">
                  <a:cs typeface="B Nazanin" pitchFamily="2" charset="-78"/>
                </a:rPr>
                <a:t>عموم جامعه و دانشجويان</a:t>
              </a:r>
              <a:endParaRPr lang="fa-IR" b="1" dirty="0">
                <a:cs typeface="B Nazanin" pitchFamily="2" charset="-78"/>
              </a:endParaRPr>
            </a:p>
          </p:txBody>
        </p:sp>
        <p:grpSp>
          <p:nvGrpSpPr>
            <p:cNvPr id="83" name="Group 82"/>
            <p:cNvGrpSpPr>
              <a:grpSpLocks/>
            </p:cNvGrpSpPr>
            <p:nvPr/>
          </p:nvGrpSpPr>
          <p:grpSpPr bwMode="auto">
            <a:xfrm>
              <a:off x="66348" y="1976431"/>
              <a:ext cx="648000" cy="648000"/>
              <a:chOff x="2078" y="1680"/>
              <a:chExt cx="1615" cy="1615"/>
            </a:xfrm>
          </p:grpSpPr>
          <p:sp>
            <p:nvSpPr>
              <p:cNvPr id="84" name="Oval 83"/>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fa-IR"/>
              </a:p>
            </p:txBody>
          </p:sp>
          <p:sp>
            <p:nvSpPr>
              <p:cNvPr id="85" name="Oval 84"/>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fa-IR"/>
              </a:p>
            </p:txBody>
          </p:sp>
          <p:sp>
            <p:nvSpPr>
              <p:cNvPr id="86" name="Oval 85"/>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fa-IR"/>
              </a:p>
            </p:txBody>
          </p:sp>
          <p:sp>
            <p:nvSpPr>
              <p:cNvPr id="87" name="Oval 86"/>
              <p:cNvSpPr>
                <a:spLocks noChangeArrowheads="1"/>
              </p:cNvSpPr>
              <p:nvPr/>
            </p:nvSpPr>
            <p:spPr bwMode="gray">
              <a:xfrm>
                <a:off x="2254" y="1856"/>
                <a:ext cx="1262" cy="1264"/>
              </a:xfrm>
              <a:prstGeom prst="ellipse">
                <a:avLst/>
              </a:prstGeom>
              <a:gradFill rotWithShape="1">
                <a:gsLst>
                  <a:gs pos="0">
                    <a:srgbClr val="48BE67">
                      <a:gamma/>
                      <a:shade val="0"/>
                      <a:invGamma/>
                    </a:srgbClr>
                  </a:gs>
                  <a:gs pos="100000">
                    <a:srgbClr val="48BE67"/>
                  </a:gs>
                </a:gsLst>
                <a:lin ang="2700000" scaled="1"/>
              </a:gradFill>
              <a:ln w="38100" algn="ctr">
                <a:noFill/>
                <a:round/>
                <a:headEnd/>
                <a:tailEnd/>
              </a:ln>
              <a:effectLst/>
            </p:spPr>
            <p:txBody>
              <a:bodyPr wrap="none" anchor="ctr">
                <a:spAutoFit/>
              </a:bodyPr>
              <a:lstStyle/>
              <a:p>
                <a:endParaRPr lang="fa-IR"/>
              </a:p>
            </p:txBody>
          </p:sp>
          <p:sp>
            <p:nvSpPr>
              <p:cNvPr id="88" name="Oval 87"/>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fa-IR"/>
              </a:p>
            </p:txBody>
          </p:sp>
          <p:sp>
            <p:nvSpPr>
              <p:cNvPr id="89" name="Oval 88"/>
              <p:cNvSpPr>
                <a:spLocks noChangeArrowheads="1"/>
              </p:cNvSpPr>
              <p:nvPr/>
            </p:nvSpPr>
            <p:spPr bwMode="gray">
              <a:xfrm>
                <a:off x="2337" y="1939"/>
                <a:ext cx="1096" cy="1098"/>
              </a:xfrm>
              <a:prstGeom prst="ellipse">
                <a:avLst/>
              </a:prstGeom>
              <a:gradFill rotWithShape="1">
                <a:gsLst>
                  <a:gs pos="0">
                    <a:srgbClr val="48BE67"/>
                  </a:gs>
                  <a:gs pos="100000">
                    <a:srgbClr val="48BE67">
                      <a:gamma/>
                      <a:shade val="48627"/>
                      <a:invGamma/>
                    </a:srgbClr>
                  </a:gs>
                </a:gsLst>
                <a:lin ang="2700000" scaled="1"/>
              </a:gradFill>
              <a:ln w="38100" algn="ctr">
                <a:noFill/>
                <a:round/>
                <a:headEnd/>
                <a:tailEnd/>
              </a:ln>
              <a:effectLst/>
            </p:spPr>
            <p:txBody>
              <a:bodyPr anchor="ctr">
                <a:spAutoFit/>
              </a:bodyPr>
              <a:lstStyle/>
              <a:p>
                <a:endParaRPr lang="fa-IR"/>
              </a:p>
            </p:txBody>
          </p:sp>
        </p:grpSp>
      </p:grpSp>
    </p:spTree>
    <p:extLst>
      <p:ext uri="{BB962C8B-B14F-4D97-AF65-F5344CB8AC3E}">
        <p14:creationId xmlns="" xmlns:p14="http://schemas.microsoft.com/office/powerpoint/2007/7/12/main" val="4277444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indefinite"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26" presetClass="emph" presetSubtype="0" fill="hold" nodeType="withEffect">
                                  <p:stCondLst>
                                    <p:cond delay="5000"/>
                                  </p:stCondLst>
                                  <p:childTnLst>
                                    <p:animEffect transition="out" filter="fade">
                                      <p:cBhvr>
                                        <p:cTn id="9" dur="1000" tmFilter="0, 0; .2, .5; .8, .5; 1, 0"/>
                                        <p:tgtEl>
                                          <p:spTgt spid="4098"/>
                                        </p:tgtEl>
                                      </p:cBhvr>
                                    </p:animEffect>
                                    <p:animScale>
                                      <p:cBhvr>
                                        <p:cTn id="10" dur="500" autoRev="1" fill="hold"/>
                                        <p:tgtEl>
                                          <p:spTgt spid="4098"/>
                                        </p:tgtEl>
                                      </p:cBhvr>
                                      <p:by x="105000" y="105000"/>
                                    </p:animScale>
                                  </p:childTnLst>
                                </p:cTn>
                              </p:par>
                              <p:par>
                                <p:cTn id="11" presetID="10" presetClass="entr" presetSubtype="0" repeatCount="3000" fill="hold" nodeType="withEffect">
                                  <p:stCondLst>
                                    <p:cond delay="30000"/>
                                  </p:stCondLst>
                                  <p:childTnLst>
                                    <p:set>
                                      <p:cBhvr>
                                        <p:cTn id="12" dur="1" fill="hold">
                                          <p:stCondLst>
                                            <p:cond delay="0"/>
                                          </p:stCondLst>
                                        </p:cTn>
                                        <p:tgtEl>
                                          <p:spTgt spid="81"/>
                                        </p:tgtEl>
                                        <p:attrNameLst>
                                          <p:attrName>style.visibility</p:attrName>
                                        </p:attrNameLst>
                                      </p:cBhvr>
                                      <p:to>
                                        <p:strVal val="visible"/>
                                      </p:to>
                                    </p:set>
                                    <p:animEffect transition="in" filter="fade">
                                      <p:cBhvr>
                                        <p:cTn id="13" dur="20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duotone>
              <a:schemeClr val="accent2">
                <a:shade val="45000"/>
                <a:satMod val="135000"/>
              </a:schemeClr>
              <a:prstClr val="white"/>
            </a:duotone>
            <a:lum bright="-6000"/>
          </a:blip>
          <a:srcRect/>
          <a:stretch>
            <a:fillRect b="2000"/>
          </a:stretch>
        </a:blipFill>
        <a:effectLst/>
      </p:bgPr>
    </p:bg>
    <p:spTree>
      <p:nvGrpSpPr>
        <p:cNvPr id="1" name=""/>
        <p:cNvGrpSpPr/>
        <p:nvPr/>
      </p:nvGrpSpPr>
      <p:grpSpPr>
        <a:xfrm>
          <a:off x="0" y="0"/>
          <a:ext cx="0" cy="0"/>
          <a:chOff x="0" y="0"/>
          <a:chExt cx="0" cy="0"/>
        </a:xfrm>
      </p:grpSpPr>
      <p:grpSp>
        <p:nvGrpSpPr>
          <p:cNvPr id="3" name="Group 152"/>
          <p:cNvGrpSpPr/>
          <p:nvPr/>
        </p:nvGrpSpPr>
        <p:grpSpPr>
          <a:xfrm>
            <a:off x="-285784" y="379182"/>
            <a:ext cx="9429784" cy="120860"/>
            <a:chOff x="-285784" y="379182"/>
            <a:chExt cx="9429784" cy="120860"/>
          </a:xfrm>
        </p:grpSpPr>
        <p:sp>
          <p:nvSpPr>
            <p:cNvPr id="302" name="Rectangle 301"/>
            <p:cNvSpPr>
              <a:spLocks noChangeArrowheads="1"/>
            </p:cNvSpPr>
            <p:nvPr/>
          </p:nvSpPr>
          <p:spPr bwMode="gray">
            <a:xfrm>
              <a:off x="-285784" y="379182"/>
              <a:ext cx="9429784" cy="55777"/>
            </a:xfrm>
            <a:prstGeom prst="rect">
              <a:avLst/>
            </a:prstGeom>
            <a:gradFill rotWithShape="1">
              <a:gsLst>
                <a:gs pos="0">
                  <a:srgbClr val="808080"/>
                </a:gs>
                <a:gs pos="100000">
                  <a:srgbClr val="808080">
                    <a:gamma/>
                    <a:tint val="15294"/>
                    <a:invGamma/>
                  </a:srgbClr>
                </a:gs>
              </a:gsLst>
              <a:lin ang="5400000" scaled="1"/>
            </a:gradFill>
            <a:ln w="9525" algn="ctr">
              <a:noFill/>
              <a:miter lim="800000"/>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sp>
          <p:nvSpPr>
            <p:cNvPr id="303" name="Rectangle 302"/>
            <p:cNvSpPr>
              <a:spLocks noChangeArrowheads="1"/>
            </p:cNvSpPr>
            <p:nvPr/>
          </p:nvSpPr>
          <p:spPr bwMode="gray">
            <a:xfrm>
              <a:off x="-285784" y="428603"/>
              <a:ext cx="9429784" cy="71439"/>
            </a:xfrm>
            <a:prstGeom prst="rect">
              <a:avLst/>
            </a:prstGeom>
            <a:gradFill rotWithShape="1">
              <a:gsLst>
                <a:gs pos="0">
                  <a:srgbClr val="5F5F5F">
                    <a:gamma/>
                    <a:tint val="30196"/>
                    <a:invGamma/>
                  </a:srgbClr>
                </a:gs>
                <a:gs pos="100000">
                  <a:srgbClr val="5F5F5F"/>
                </a:gs>
              </a:gsLst>
              <a:lin ang="5400000" scaled="1"/>
            </a:gradFill>
            <a:ln w="9525" algn="ctr">
              <a:noFill/>
              <a:miter lim="800000"/>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grpSp>
      <p:grpSp>
        <p:nvGrpSpPr>
          <p:cNvPr id="4" name="Group 317"/>
          <p:cNvGrpSpPr>
            <a:grpSpLocks/>
          </p:cNvGrpSpPr>
          <p:nvPr/>
        </p:nvGrpSpPr>
        <p:grpSpPr bwMode="auto">
          <a:xfrm rot="10800031" flipV="1">
            <a:off x="3471831" y="1331484"/>
            <a:ext cx="4058967" cy="596050"/>
            <a:chOff x="2290" y="3030"/>
            <a:chExt cx="1832" cy="408"/>
          </a:xfrm>
        </p:grpSpPr>
        <p:sp>
          <p:nvSpPr>
            <p:cNvPr id="322" name="Freeform 321"/>
            <p:cNvSpPr>
              <a:spLocks/>
            </p:cNvSpPr>
            <p:nvPr/>
          </p:nvSpPr>
          <p:spPr bwMode="gray">
            <a:xfrm>
              <a:off x="2290" y="3030"/>
              <a:ext cx="1832" cy="408"/>
            </a:xfrm>
            <a:custGeom>
              <a:avLst/>
              <a:gdLst/>
              <a:ahLst/>
              <a:cxnLst>
                <a:cxn ang="0">
                  <a:pos x="1832" y="32"/>
                </a:cxn>
                <a:cxn ang="0">
                  <a:pos x="1830" y="66"/>
                </a:cxn>
                <a:cxn ang="0">
                  <a:pos x="1814" y="128"/>
                </a:cxn>
                <a:cxn ang="0">
                  <a:pos x="1788" y="188"/>
                </a:cxn>
                <a:cxn ang="0">
                  <a:pos x="1754" y="240"/>
                </a:cxn>
                <a:cxn ang="0">
                  <a:pos x="1712" y="288"/>
                </a:cxn>
                <a:cxn ang="0">
                  <a:pos x="1664" y="330"/>
                </a:cxn>
                <a:cxn ang="0">
                  <a:pos x="1610" y="362"/>
                </a:cxn>
                <a:cxn ang="0">
                  <a:pos x="1550" y="388"/>
                </a:cxn>
                <a:cxn ang="0">
                  <a:pos x="1486" y="402"/>
                </a:cxn>
                <a:cxn ang="0">
                  <a:pos x="1418" y="408"/>
                </a:cxn>
                <a:cxn ang="0">
                  <a:pos x="0" y="408"/>
                </a:cxn>
                <a:cxn ang="0">
                  <a:pos x="0" y="0"/>
                </a:cxn>
                <a:cxn ang="0">
                  <a:pos x="1832" y="0"/>
                </a:cxn>
                <a:cxn ang="0">
                  <a:pos x="1832" y="32"/>
                </a:cxn>
                <a:cxn ang="0">
                  <a:pos x="1832" y="32"/>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lnTo>
                    <a:pt x="1832" y="32"/>
                  </a:lnTo>
                  <a:close/>
                </a:path>
              </a:pathLst>
            </a:custGeom>
            <a:solidFill>
              <a:srgbClr val="608788"/>
            </a:solidFill>
            <a:ln w="0">
              <a:noFill/>
              <a:prstDash val="solid"/>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sp>
          <p:nvSpPr>
            <p:cNvPr id="323" name="Freeform 322"/>
            <p:cNvSpPr>
              <a:spLocks/>
            </p:cNvSpPr>
            <p:nvPr/>
          </p:nvSpPr>
          <p:spPr bwMode="gray">
            <a:xfrm>
              <a:off x="3810" y="3058"/>
              <a:ext cx="288" cy="334"/>
            </a:xfrm>
            <a:custGeom>
              <a:avLst/>
              <a:gdLst/>
              <a:ahLst/>
              <a:cxnLst>
                <a:cxn ang="0">
                  <a:pos x="288" y="0"/>
                </a:cxn>
                <a:cxn ang="0">
                  <a:pos x="284" y="52"/>
                </a:cxn>
                <a:cxn ang="0">
                  <a:pos x="272" y="98"/>
                </a:cxn>
                <a:cxn ang="0">
                  <a:pos x="254" y="140"/>
                </a:cxn>
                <a:cxn ang="0">
                  <a:pos x="230" y="176"/>
                </a:cxn>
                <a:cxn ang="0">
                  <a:pos x="204" y="208"/>
                </a:cxn>
                <a:cxn ang="0">
                  <a:pos x="174" y="238"/>
                </a:cxn>
                <a:cxn ang="0">
                  <a:pos x="144" y="262"/>
                </a:cxn>
                <a:cxn ang="0">
                  <a:pos x="112" y="282"/>
                </a:cxn>
                <a:cxn ang="0">
                  <a:pos x="84" y="298"/>
                </a:cxn>
                <a:cxn ang="0">
                  <a:pos x="56" y="312"/>
                </a:cxn>
                <a:cxn ang="0">
                  <a:pos x="34" y="322"/>
                </a:cxn>
                <a:cxn ang="0">
                  <a:pos x="16" y="328"/>
                </a:cxn>
                <a:cxn ang="0">
                  <a:pos x="4" y="332"/>
                </a:cxn>
                <a:cxn ang="0">
                  <a:pos x="0" y="334"/>
                </a:cxn>
                <a:cxn ang="0">
                  <a:pos x="4" y="332"/>
                </a:cxn>
                <a:cxn ang="0">
                  <a:pos x="16" y="326"/>
                </a:cxn>
                <a:cxn ang="0">
                  <a:pos x="34" y="318"/>
                </a:cxn>
                <a:cxn ang="0">
                  <a:pos x="56" y="304"/>
                </a:cxn>
                <a:cxn ang="0">
                  <a:pos x="84" y="288"/>
                </a:cxn>
                <a:cxn ang="0">
                  <a:pos x="112" y="266"/>
                </a:cxn>
                <a:cxn ang="0">
                  <a:pos x="142" y="242"/>
                </a:cxn>
                <a:cxn ang="0">
                  <a:pos x="170" y="212"/>
                </a:cxn>
                <a:cxn ang="0">
                  <a:pos x="196" y="180"/>
                </a:cxn>
                <a:cxn ang="0">
                  <a:pos x="220" y="142"/>
                </a:cxn>
                <a:cxn ang="0">
                  <a:pos x="238" y="100"/>
                </a:cxn>
                <a:cxn ang="0">
                  <a:pos x="250" y="54"/>
                </a:cxn>
                <a:cxn ang="0">
                  <a:pos x="254" y="2"/>
                </a:cxn>
                <a:cxn ang="0">
                  <a:pos x="288" y="0"/>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01"/>
              </a:srgbClr>
            </a:solidFill>
            <a:ln w="0">
              <a:noFill/>
              <a:prstDash val="solid"/>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grpSp>
      <p:grpSp>
        <p:nvGrpSpPr>
          <p:cNvPr id="6" name="Group 318"/>
          <p:cNvGrpSpPr>
            <a:grpSpLocks/>
          </p:cNvGrpSpPr>
          <p:nvPr/>
        </p:nvGrpSpPr>
        <p:grpSpPr bwMode="auto">
          <a:xfrm rot="10800031">
            <a:off x="3856152" y="786071"/>
            <a:ext cx="3674652" cy="555265"/>
            <a:chOff x="2290" y="3030"/>
            <a:chExt cx="1832" cy="408"/>
          </a:xfrm>
        </p:grpSpPr>
        <p:sp>
          <p:nvSpPr>
            <p:cNvPr id="320" name="Freeform 319"/>
            <p:cNvSpPr>
              <a:spLocks/>
            </p:cNvSpPr>
            <p:nvPr/>
          </p:nvSpPr>
          <p:spPr bwMode="gray">
            <a:xfrm>
              <a:off x="2290" y="3030"/>
              <a:ext cx="1832" cy="408"/>
            </a:xfrm>
            <a:custGeom>
              <a:avLst/>
              <a:gdLst/>
              <a:ahLst/>
              <a:cxnLst>
                <a:cxn ang="0">
                  <a:pos x="1832" y="32"/>
                </a:cxn>
                <a:cxn ang="0">
                  <a:pos x="1830" y="66"/>
                </a:cxn>
                <a:cxn ang="0">
                  <a:pos x="1814" y="128"/>
                </a:cxn>
                <a:cxn ang="0">
                  <a:pos x="1788" y="188"/>
                </a:cxn>
                <a:cxn ang="0">
                  <a:pos x="1754" y="240"/>
                </a:cxn>
                <a:cxn ang="0">
                  <a:pos x="1712" y="288"/>
                </a:cxn>
                <a:cxn ang="0">
                  <a:pos x="1664" y="330"/>
                </a:cxn>
                <a:cxn ang="0">
                  <a:pos x="1610" y="362"/>
                </a:cxn>
                <a:cxn ang="0">
                  <a:pos x="1550" y="388"/>
                </a:cxn>
                <a:cxn ang="0">
                  <a:pos x="1486" y="402"/>
                </a:cxn>
                <a:cxn ang="0">
                  <a:pos x="1418" y="408"/>
                </a:cxn>
                <a:cxn ang="0">
                  <a:pos x="0" y="408"/>
                </a:cxn>
                <a:cxn ang="0">
                  <a:pos x="0" y="0"/>
                </a:cxn>
                <a:cxn ang="0">
                  <a:pos x="1832" y="0"/>
                </a:cxn>
                <a:cxn ang="0">
                  <a:pos x="1832" y="32"/>
                </a:cxn>
                <a:cxn ang="0">
                  <a:pos x="1832" y="32"/>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lnTo>
                    <a:pt x="1832" y="32"/>
                  </a:lnTo>
                  <a:close/>
                </a:path>
              </a:pathLst>
            </a:custGeom>
            <a:solidFill>
              <a:srgbClr val="98B5B6"/>
            </a:solidFill>
            <a:ln w="0">
              <a:noFill/>
              <a:prstDash val="solid"/>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sp>
          <p:nvSpPr>
            <p:cNvPr id="321" name="Freeform 320"/>
            <p:cNvSpPr>
              <a:spLocks/>
            </p:cNvSpPr>
            <p:nvPr/>
          </p:nvSpPr>
          <p:spPr bwMode="gray">
            <a:xfrm>
              <a:off x="3810" y="3058"/>
              <a:ext cx="288" cy="334"/>
            </a:xfrm>
            <a:custGeom>
              <a:avLst/>
              <a:gdLst/>
              <a:ahLst/>
              <a:cxnLst>
                <a:cxn ang="0">
                  <a:pos x="288" y="0"/>
                </a:cxn>
                <a:cxn ang="0">
                  <a:pos x="284" y="52"/>
                </a:cxn>
                <a:cxn ang="0">
                  <a:pos x="272" y="98"/>
                </a:cxn>
                <a:cxn ang="0">
                  <a:pos x="254" y="140"/>
                </a:cxn>
                <a:cxn ang="0">
                  <a:pos x="230" y="176"/>
                </a:cxn>
                <a:cxn ang="0">
                  <a:pos x="204" y="208"/>
                </a:cxn>
                <a:cxn ang="0">
                  <a:pos x="174" y="238"/>
                </a:cxn>
                <a:cxn ang="0">
                  <a:pos x="144" y="262"/>
                </a:cxn>
                <a:cxn ang="0">
                  <a:pos x="112" y="282"/>
                </a:cxn>
                <a:cxn ang="0">
                  <a:pos x="84" y="298"/>
                </a:cxn>
                <a:cxn ang="0">
                  <a:pos x="56" y="312"/>
                </a:cxn>
                <a:cxn ang="0">
                  <a:pos x="34" y="322"/>
                </a:cxn>
                <a:cxn ang="0">
                  <a:pos x="16" y="328"/>
                </a:cxn>
                <a:cxn ang="0">
                  <a:pos x="4" y="332"/>
                </a:cxn>
                <a:cxn ang="0">
                  <a:pos x="0" y="334"/>
                </a:cxn>
                <a:cxn ang="0">
                  <a:pos x="4" y="332"/>
                </a:cxn>
                <a:cxn ang="0">
                  <a:pos x="16" y="326"/>
                </a:cxn>
                <a:cxn ang="0">
                  <a:pos x="34" y="318"/>
                </a:cxn>
                <a:cxn ang="0">
                  <a:pos x="56" y="304"/>
                </a:cxn>
                <a:cxn ang="0">
                  <a:pos x="84" y="288"/>
                </a:cxn>
                <a:cxn ang="0">
                  <a:pos x="112" y="266"/>
                </a:cxn>
                <a:cxn ang="0">
                  <a:pos x="142" y="242"/>
                </a:cxn>
                <a:cxn ang="0">
                  <a:pos x="170" y="212"/>
                </a:cxn>
                <a:cxn ang="0">
                  <a:pos x="196" y="180"/>
                </a:cxn>
                <a:cxn ang="0">
                  <a:pos x="220" y="142"/>
                </a:cxn>
                <a:cxn ang="0">
                  <a:pos x="238" y="100"/>
                </a:cxn>
                <a:cxn ang="0">
                  <a:pos x="250" y="54"/>
                </a:cxn>
                <a:cxn ang="0">
                  <a:pos x="254" y="2"/>
                </a:cxn>
                <a:cxn ang="0">
                  <a:pos x="288" y="0"/>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01"/>
              </a:srgbClr>
            </a:solidFill>
            <a:ln w="0">
              <a:noFill/>
              <a:prstDash val="solid"/>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grpSp>
      <p:grpSp>
        <p:nvGrpSpPr>
          <p:cNvPr id="7" name="Group 305"/>
          <p:cNvGrpSpPr>
            <a:grpSpLocks/>
          </p:cNvGrpSpPr>
          <p:nvPr/>
        </p:nvGrpSpPr>
        <p:grpSpPr bwMode="auto">
          <a:xfrm rot="14677098" flipV="1">
            <a:off x="7185612" y="701608"/>
            <a:ext cx="1296000" cy="1296000"/>
            <a:chOff x="2789" y="1625"/>
            <a:chExt cx="907" cy="907"/>
          </a:xfrm>
        </p:grpSpPr>
        <p:sp>
          <p:nvSpPr>
            <p:cNvPr id="308" name="Oval 307"/>
            <p:cNvSpPr>
              <a:spLocks noChangeArrowheads="1"/>
            </p:cNvSpPr>
            <p:nvPr/>
          </p:nvSpPr>
          <p:spPr bwMode="gray">
            <a:xfrm>
              <a:off x="2789" y="1625"/>
              <a:ext cx="907" cy="907"/>
            </a:xfrm>
            <a:prstGeom prst="ellipse">
              <a:avLst/>
            </a:prstGeom>
            <a:gradFill rotWithShape="1">
              <a:gsLst>
                <a:gs pos="0">
                  <a:srgbClr val="83A6A7">
                    <a:gamma/>
                    <a:tint val="0"/>
                    <a:invGamma/>
                  </a:srgbClr>
                </a:gs>
                <a:gs pos="50000">
                  <a:srgbClr val="83A6A7"/>
                </a:gs>
                <a:gs pos="100000">
                  <a:srgbClr val="83A6A7">
                    <a:gamma/>
                    <a:tint val="0"/>
                    <a:invGamma/>
                  </a:srgbClr>
                </a:gs>
              </a:gsLst>
              <a:lin ang="2700000" scaled="1"/>
            </a:gradFill>
            <a:ln w="38100" algn="ctr">
              <a:noFill/>
              <a:round/>
              <a:headEnd/>
              <a:tailEnd/>
            </a:ln>
            <a:effectLst/>
          </p:spPr>
          <p:txBody>
            <a:bodyPr wrap="none" anchor="ct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sp>
          <p:nvSpPr>
            <p:cNvPr id="309" name="Oval 308"/>
            <p:cNvSpPr>
              <a:spLocks noChangeArrowheads="1"/>
            </p:cNvSpPr>
            <p:nvPr/>
          </p:nvSpPr>
          <p:spPr bwMode="gray">
            <a:xfrm>
              <a:off x="2789" y="1625"/>
              <a:ext cx="907" cy="907"/>
            </a:xfrm>
            <a:prstGeom prst="ellipse">
              <a:avLst/>
            </a:prstGeom>
            <a:gradFill rotWithShape="1">
              <a:gsLst>
                <a:gs pos="0">
                  <a:srgbClr val="83A6A7">
                    <a:alpha val="32001"/>
                  </a:srgbClr>
                </a:gs>
                <a:gs pos="100000">
                  <a:srgbClr val="83A6A7">
                    <a:gamma/>
                    <a:shade val="0"/>
                    <a:invGamma/>
                    <a:alpha val="89999"/>
                  </a:srgbClr>
                </a:gs>
              </a:gsLst>
              <a:lin ang="2700000" scaled="1"/>
            </a:gradFill>
            <a:ln w="38100" algn="ctr">
              <a:noFill/>
              <a:round/>
              <a:headEnd/>
              <a:tailEnd/>
            </a:ln>
            <a:effectLst/>
          </p:spPr>
          <p:txBody>
            <a:bodyPr wrap="none" anchor="ct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sp>
          <p:nvSpPr>
            <p:cNvPr id="310" name="Oval 309"/>
            <p:cNvSpPr>
              <a:spLocks noChangeArrowheads="1"/>
            </p:cNvSpPr>
            <p:nvPr/>
          </p:nvSpPr>
          <p:spPr bwMode="gray">
            <a:xfrm>
              <a:off x="2849" y="1684"/>
              <a:ext cx="787" cy="788"/>
            </a:xfrm>
            <a:prstGeom prst="ellipse">
              <a:avLst/>
            </a:prstGeom>
            <a:gradFill rotWithShape="1">
              <a:gsLst>
                <a:gs pos="0">
                  <a:srgbClr val="83A6A7">
                    <a:gamma/>
                    <a:shade val="54118"/>
                    <a:invGamma/>
                  </a:srgbClr>
                </a:gs>
                <a:gs pos="50000">
                  <a:srgbClr val="83A6A7"/>
                </a:gs>
                <a:gs pos="100000">
                  <a:srgbClr val="83A6A7">
                    <a:gamma/>
                    <a:shade val="54118"/>
                    <a:invGamma/>
                  </a:srgbClr>
                </a:gs>
              </a:gsLst>
              <a:lin ang="18900000" scaled="1"/>
            </a:gradFill>
            <a:ln w="38100" algn="ctr">
              <a:noFill/>
              <a:round/>
              <a:headEnd/>
              <a:tailEnd/>
            </a:ln>
            <a:effectLst/>
          </p:spPr>
          <p:txBody>
            <a:bodyPr anchor="ct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sp>
          <p:nvSpPr>
            <p:cNvPr id="311" name="Oval 310"/>
            <p:cNvSpPr>
              <a:spLocks noChangeArrowheads="1"/>
            </p:cNvSpPr>
            <p:nvPr/>
          </p:nvSpPr>
          <p:spPr bwMode="gray">
            <a:xfrm>
              <a:off x="2849" y="1686"/>
              <a:ext cx="787" cy="788"/>
            </a:xfrm>
            <a:prstGeom prst="ellipse">
              <a:avLst/>
            </a:prstGeom>
            <a:gradFill rotWithShape="1">
              <a:gsLst>
                <a:gs pos="0">
                  <a:srgbClr val="83A6A7">
                    <a:gamma/>
                    <a:shade val="63529"/>
                    <a:invGamma/>
                  </a:srgbClr>
                </a:gs>
                <a:gs pos="100000">
                  <a:srgbClr val="83A6A7">
                    <a:alpha val="0"/>
                  </a:srgbClr>
                </a:gs>
              </a:gsLst>
              <a:lin ang="2700000" scaled="1"/>
            </a:gradFill>
            <a:ln w="38100" algn="ctr">
              <a:noFill/>
              <a:round/>
              <a:headEnd/>
              <a:tailEnd/>
            </a:ln>
            <a:effectLst/>
          </p:spPr>
          <p:txBody>
            <a:bodyPr anchor="ct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sp>
          <p:nvSpPr>
            <p:cNvPr id="312" name="Oval 311"/>
            <p:cNvSpPr>
              <a:spLocks noChangeArrowheads="1"/>
            </p:cNvSpPr>
            <p:nvPr/>
          </p:nvSpPr>
          <p:spPr bwMode="gray">
            <a:xfrm>
              <a:off x="2888" y="1724"/>
              <a:ext cx="709" cy="709"/>
            </a:xfrm>
            <a:prstGeom prst="ellipse">
              <a:avLst/>
            </a:prstGeom>
            <a:solidFill>
              <a:srgbClr val="000000"/>
            </a:solidFill>
            <a:ln w="38100" algn="ctr">
              <a:noFill/>
              <a:round/>
              <a:headEnd/>
              <a:tailEnd/>
            </a:ln>
            <a:effectLst/>
          </p:spPr>
          <p:txBody>
            <a:bodyPr anchor="ct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grpSp>
          <p:nvGrpSpPr>
            <p:cNvPr id="8" name="Group 312"/>
            <p:cNvGrpSpPr>
              <a:grpSpLocks/>
            </p:cNvGrpSpPr>
            <p:nvPr/>
          </p:nvGrpSpPr>
          <p:grpSpPr bwMode="auto">
            <a:xfrm>
              <a:off x="2899" y="1735"/>
              <a:ext cx="687" cy="688"/>
              <a:chOff x="4166" y="1706"/>
              <a:chExt cx="1252" cy="1252"/>
            </a:xfrm>
          </p:grpSpPr>
          <p:sp>
            <p:nvSpPr>
              <p:cNvPr id="314" name="Oval 313"/>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sp>
            <p:nvSpPr>
              <p:cNvPr id="315" name="Oval 314"/>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sp>
            <p:nvSpPr>
              <p:cNvPr id="316" name="Oval 315"/>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sp>
            <p:nvSpPr>
              <p:cNvPr id="317" name="Oval 316"/>
              <p:cNvSpPr>
                <a:spLocks noChangeArrowheads="1"/>
              </p:cNvSpPr>
              <p:nvPr/>
            </p:nvSpPr>
            <p:spPr bwMode="gray">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grpSp>
      </p:grpSp>
      <p:sp>
        <p:nvSpPr>
          <p:cNvPr id="2" name="Rectangle 1"/>
          <p:cNvSpPr/>
          <p:nvPr/>
        </p:nvSpPr>
        <p:spPr>
          <a:xfrm>
            <a:off x="4340432" y="883491"/>
            <a:ext cx="2694425" cy="830997"/>
          </a:xfrm>
          <a:prstGeom prst="rect">
            <a:avLst/>
          </a:prstGeom>
        </p:spPr>
        <p:txBody>
          <a:bodyPr wrap="square">
            <a:spAutoFit/>
          </a:bodyPr>
          <a:lstStyle/>
          <a:p>
            <a:pPr marL="0" marR="0" lvl="0" indent="0" algn="ctr" defTabSz="914400" rtl="1" eaLnBrk="1" fontAlgn="auto" latinLnBrk="0" hangingPunct="1">
              <a:lnSpc>
                <a:spcPct val="100000"/>
              </a:lnSpc>
              <a:spcBef>
                <a:spcPct val="20000"/>
              </a:spcBef>
              <a:spcAft>
                <a:spcPts val="0"/>
              </a:spcAft>
              <a:buClr>
                <a:schemeClr val="accent1"/>
              </a:buClr>
              <a:buSzPct val="70000"/>
              <a:buFont typeface="Wingdings 2"/>
              <a:buNone/>
              <a:tabLst/>
              <a:defRPr/>
            </a:pPr>
            <a:r>
              <a:rPr lang="fa-IR" sz="4800" dirty="0" smtClean="0">
                <a:solidFill>
                  <a:schemeClr val="bg1">
                    <a:lumMod val="95000"/>
                  </a:schemeClr>
                </a:solidFill>
                <a:effectLst>
                  <a:outerShdw blurRad="38100" dist="38100" dir="2700000" algn="tl">
                    <a:srgbClr val="000000">
                      <a:alpha val="43137"/>
                    </a:srgbClr>
                  </a:outerShdw>
                </a:effectLst>
                <a:latin typeface="IranNastaliq" pitchFamily="18" charset="0"/>
                <a:cs typeface="IranNastaliq" pitchFamily="18" charset="0"/>
              </a:rPr>
              <a:t>سرانجام صالحان</a:t>
            </a:r>
            <a:endParaRPr lang="fa-IR" sz="4800" dirty="0">
              <a:solidFill>
                <a:schemeClr val="bg1">
                  <a:lumMod val="95000"/>
                </a:schemeClr>
              </a:solidFill>
              <a:effectLst>
                <a:outerShdw blurRad="38100" dist="38100" dir="2700000" algn="tl">
                  <a:srgbClr val="000000">
                    <a:alpha val="43137"/>
                  </a:srgbClr>
                </a:outerShdw>
              </a:effectLst>
              <a:latin typeface="IranNastaliq" pitchFamily="18" charset="0"/>
              <a:cs typeface="IranNastaliq" pitchFamily="18" charset="0"/>
            </a:endParaRPr>
          </a:p>
        </p:txBody>
      </p:sp>
      <p:sp>
        <p:nvSpPr>
          <p:cNvPr id="5" name="Rectangle 4"/>
          <p:cNvSpPr/>
          <p:nvPr/>
        </p:nvSpPr>
        <p:spPr>
          <a:xfrm>
            <a:off x="3419475" y="1989138"/>
            <a:ext cx="5473700" cy="4308872"/>
          </a:xfrm>
          <a:prstGeom prst="rect">
            <a:avLst/>
          </a:prstGeom>
        </p:spPr>
        <p:txBody>
          <a:bodyPr wrap="square">
            <a:spAutoFit/>
          </a:bodyPr>
          <a:lstStyle/>
          <a:p>
            <a:pPr algn="just" rtl="1"/>
            <a:r>
              <a:rPr lang="fa-IR" b="1" dirty="0" smtClean="0">
                <a:cs typeface="B Nazanin" pitchFamily="2" charset="-78"/>
              </a:rPr>
              <a:t>سرانجام صالحان داستان وقايعي است كه بر حضرت موسي (ع) و ياران ايشان روي داده است. داستانهاي فراواني در قرآن كريم با اشاره به غيبت و ظهور اولياي الهي وجود دارد كه از نمونه‌هاي بسيار شگفت‌آور آن داستان حضرت موسي (ع) است. </a:t>
            </a:r>
            <a:endParaRPr lang="en-US" b="1" dirty="0" smtClean="0">
              <a:cs typeface="B Nazanin" pitchFamily="2" charset="-78"/>
            </a:endParaRPr>
          </a:p>
          <a:p>
            <a:pPr algn="just" rtl="1"/>
            <a:r>
              <a:rPr lang="fa-IR" b="1" dirty="0" smtClean="0">
                <a:cs typeface="B Nazanin" pitchFamily="2" charset="-78"/>
              </a:rPr>
              <a:t>امام صادق (ع) مي‌فرمايد:</a:t>
            </a:r>
            <a:endParaRPr lang="en-US" b="1" dirty="0" smtClean="0">
              <a:cs typeface="B Nazanin" pitchFamily="2" charset="-78"/>
            </a:endParaRPr>
          </a:p>
          <a:p>
            <a:pPr algn="ctr" rtl="1"/>
            <a:r>
              <a:rPr lang="fa-IR" sz="1600" b="1" dirty="0" smtClean="0">
                <a:cs typeface="B Nazanin" pitchFamily="2" charset="-78"/>
              </a:rPr>
              <a:t>“ روزي پدرم از جابر خواست تا لوحي را كه در منزل دارد و از روي لوح حضرت صديقه كبري(ع) نوشته است را بياورد... در آن لوح كه از سوي خداوند تبارك و تعالي به پيامبر اكرم اعطا شده بود خداوند در توصيف حضرت حجت (ع) فرموده بود ... عَلَيْهِ كَمَالُ مُوسَى‏. “</a:t>
            </a:r>
            <a:endParaRPr lang="en-US" sz="1600" b="1" dirty="0" smtClean="0">
              <a:cs typeface="B Nazanin" pitchFamily="2" charset="-78"/>
            </a:endParaRPr>
          </a:p>
          <a:p>
            <a:pPr algn="just" rtl="1"/>
            <a:r>
              <a:rPr lang="fa-IR" b="1" dirty="0" smtClean="0">
                <a:cs typeface="B Nazanin" pitchFamily="2" charset="-78"/>
              </a:rPr>
              <a:t>نويسنده در پايان كتاب مي‌نويسد:</a:t>
            </a:r>
            <a:endParaRPr lang="en-US" b="1" dirty="0" smtClean="0">
              <a:cs typeface="B Nazanin" pitchFamily="2" charset="-78"/>
            </a:endParaRPr>
          </a:p>
          <a:p>
            <a:pPr algn="ctr" rtl="1"/>
            <a:r>
              <a:rPr lang="fa-IR" sz="1600" b="1" dirty="0" smtClean="0">
                <a:cs typeface="B Nazanin" pitchFamily="2" charset="-78"/>
              </a:rPr>
              <a:t>“ مولاي من! داستان حضرت موسي را به خاطر تو نوشته‌ام. خواسته‌ام به بهانه قصه‌ي موسي، از تو بگويم. دانسته‌ام كه خدا داستان موسي را فرموده تا ماجراي تو را باور كنم. “</a:t>
            </a:r>
            <a:endParaRPr lang="en-US" sz="1600" b="1" dirty="0" smtClean="0">
              <a:cs typeface="B Nazanin" pitchFamily="2" charset="-78"/>
            </a:endParaRPr>
          </a:p>
          <a:p>
            <a:pPr algn="just" rtl="1"/>
            <a:r>
              <a:rPr lang="fa-IR" b="1" dirty="0" smtClean="0">
                <a:cs typeface="B Nazanin" pitchFamily="2" charset="-78"/>
              </a:rPr>
              <a:t>كتاب حاضر در 2 بخش تاليف شده است:</a:t>
            </a:r>
            <a:endParaRPr lang="en-US" b="1" dirty="0" smtClean="0">
              <a:cs typeface="B Nazanin" pitchFamily="2" charset="-78"/>
            </a:endParaRPr>
          </a:p>
          <a:p>
            <a:pPr lvl="0" algn="just" rtl="1"/>
            <a:r>
              <a:rPr lang="fa-IR" b="1" dirty="0" smtClean="0">
                <a:cs typeface="B Nazanin" pitchFamily="2" charset="-78"/>
              </a:rPr>
              <a:t>1-انتظار</a:t>
            </a:r>
            <a:endParaRPr lang="en-US" b="1" dirty="0" smtClean="0">
              <a:cs typeface="B Nazanin" pitchFamily="2" charset="-78"/>
            </a:endParaRPr>
          </a:p>
          <a:p>
            <a:pPr lvl="0" algn="just" rtl="1"/>
            <a:r>
              <a:rPr lang="fa-IR" b="1" dirty="0" smtClean="0">
                <a:cs typeface="B Nazanin" pitchFamily="2" charset="-78"/>
              </a:rPr>
              <a:t>2-ظهور</a:t>
            </a:r>
            <a:endParaRPr lang="en-US" b="1" dirty="0" smtClean="0">
              <a:cs typeface="B Nazanin" pitchFamily="2" charset="-78"/>
            </a:endParaRPr>
          </a:p>
        </p:txBody>
      </p:sp>
      <p:grpSp>
        <p:nvGrpSpPr>
          <p:cNvPr id="81" name="Group 80"/>
          <p:cNvGrpSpPr/>
          <p:nvPr/>
        </p:nvGrpSpPr>
        <p:grpSpPr>
          <a:xfrm>
            <a:off x="186458" y="1272739"/>
            <a:ext cx="3024206" cy="381000"/>
            <a:chOff x="119034" y="1976430"/>
            <a:chExt cx="3024206" cy="381000"/>
          </a:xfrm>
        </p:grpSpPr>
        <p:sp>
          <p:nvSpPr>
            <p:cNvPr id="48" name="AutoShape 10"/>
            <p:cNvSpPr>
              <a:spLocks noChangeArrowheads="1"/>
            </p:cNvSpPr>
            <p:nvPr/>
          </p:nvSpPr>
          <p:spPr bwMode="gray">
            <a:xfrm>
              <a:off x="328582" y="1982164"/>
              <a:ext cx="2814658" cy="375265"/>
            </a:xfrm>
            <a:prstGeom prst="roundRect">
              <a:avLst>
                <a:gd name="adj" fmla="val 50000"/>
              </a:avLst>
            </a:prstGeom>
            <a:noFill/>
            <a:ln w="12700" algn="ctr">
              <a:solidFill>
                <a:schemeClr val="accent1">
                  <a:lumMod val="75000"/>
                </a:schemeClr>
              </a:solidFill>
              <a:round/>
              <a:headEnd/>
              <a:tailEnd/>
            </a:ln>
            <a:effectLst/>
          </p:spPr>
          <p:txBody>
            <a:bodyPr wrap="none" anchor="ctr"/>
            <a:lstStyle/>
            <a:p>
              <a:pPr algn="ctr" rtl="1">
                <a:spcBef>
                  <a:spcPct val="20000"/>
                </a:spcBef>
                <a:buClr>
                  <a:schemeClr val="accent1"/>
                </a:buClr>
                <a:buSzPct val="70000"/>
                <a:defRPr/>
              </a:pPr>
              <a:r>
                <a:rPr lang="fa-IR" b="1" dirty="0" smtClean="0">
                  <a:cs typeface="B Nazanin" pitchFamily="2" charset="-78"/>
                </a:rPr>
                <a:t>دكتر نادر فضلي</a:t>
              </a:r>
              <a:endParaRPr lang="fa-IR" b="1" dirty="0">
                <a:cs typeface="B Nazanin" pitchFamily="2" charset="-78"/>
              </a:endParaRPr>
            </a:p>
          </p:txBody>
        </p:sp>
        <p:grpSp>
          <p:nvGrpSpPr>
            <p:cNvPr id="9" name="Group 55"/>
            <p:cNvGrpSpPr>
              <a:grpSpLocks/>
            </p:cNvGrpSpPr>
            <p:nvPr/>
          </p:nvGrpSpPr>
          <p:grpSpPr bwMode="auto">
            <a:xfrm>
              <a:off x="119034" y="1976430"/>
              <a:ext cx="381000" cy="381000"/>
              <a:chOff x="2078" y="1680"/>
              <a:chExt cx="1615" cy="1615"/>
            </a:xfrm>
          </p:grpSpPr>
          <p:sp>
            <p:nvSpPr>
              <p:cNvPr id="57" name="Oval 56"/>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fa-IR"/>
              </a:p>
            </p:txBody>
          </p:sp>
          <p:sp>
            <p:nvSpPr>
              <p:cNvPr id="58" name="Oval 57"/>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fa-IR"/>
              </a:p>
            </p:txBody>
          </p:sp>
          <p:sp>
            <p:nvSpPr>
              <p:cNvPr id="59" name="Oval 58"/>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fa-IR"/>
              </a:p>
            </p:txBody>
          </p:sp>
          <p:sp>
            <p:nvSpPr>
              <p:cNvPr id="60" name="Oval 59"/>
              <p:cNvSpPr>
                <a:spLocks noChangeArrowheads="1"/>
              </p:cNvSpPr>
              <p:nvPr/>
            </p:nvSpPr>
            <p:spPr bwMode="gray">
              <a:xfrm>
                <a:off x="2254" y="1856"/>
                <a:ext cx="1262" cy="1264"/>
              </a:xfrm>
              <a:prstGeom prst="ellipse">
                <a:avLst/>
              </a:prstGeom>
              <a:gradFill rotWithShape="1">
                <a:gsLst>
                  <a:gs pos="0">
                    <a:srgbClr val="FFCC00">
                      <a:gamma/>
                      <a:shade val="0"/>
                      <a:invGamma/>
                    </a:srgbClr>
                  </a:gs>
                  <a:gs pos="100000">
                    <a:srgbClr val="FFCC00"/>
                  </a:gs>
                </a:gsLst>
                <a:lin ang="2700000" scaled="1"/>
              </a:gradFill>
              <a:ln w="38100" algn="ctr">
                <a:noFill/>
                <a:round/>
                <a:headEnd/>
                <a:tailEnd/>
              </a:ln>
              <a:effectLst/>
            </p:spPr>
            <p:txBody>
              <a:bodyPr wrap="none" anchor="ctr">
                <a:spAutoFit/>
              </a:bodyPr>
              <a:lstStyle/>
              <a:p>
                <a:endParaRPr lang="fa-IR"/>
              </a:p>
            </p:txBody>
          </p:sp>
          <p:sp>
            <p:nvSpPr>
              <p:cNvPr id="61" name="Oval 60"/>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fa-IR"/>
              </a:p>
            </p:txBody>
          </p:sp>
          <p:sp>
            <p:nvSpPr>
              <p:cNvPr id="62" name="Oval 61"/>
              <p:cNvSpPr>
                <a:spLocks noChangeArrowheads="1"/>
              </p:cNvSpPr>
              <p:nvPr/>
            </p:nvSpPr>
            <p:spPr bwMode="gray">
              <a:xfrm>
                <a:off x="2337" y="1939"/>
                <a:ext cx="1096" cy="1098"/>
              </a:xfrm>
              <a:prstGeom prst="ellipse">
                <a:avLst/>
              </a:prstGeom>
              <a:gradFill rotWithShape="1">
                <a:gsLst>
                  <a:gs pos="0">
                    <a:srgbClr val="FFCC00"/>
                  </a:gs>
                  <a:gs pos="100000">
                    <a:srgbClr val="FFCC00">
                      <a:gamma/>
                      <a:shade val="48627"/>
                      <a:invGamma/>
                    </a:srgbClr>
                  </a:gs>
                </a:gsLst>
                <a:lin ang="2700000" scaled="1"/>
              </a:gradFill>
              <a:ln w="38100" algn="ctr">
                <a:noFill/>
                <a:round/>
                <a:headEnd/>
                <a:tailEnd/>
              </a:ln>
              <a:effectLst/>
            </p:spPr>
            <p:txBody>
              <a:bodyPr anchor="ctr">
                <a:spAutoFit/>
              </a:bodyPr>
              <a:lstStyle/>
              <a:p>
                <a:endParaRPr lang="fa-IR"/>
              </a:p>
            </p:txBody>
          </p:sp>
        </p:grpSp>
      </p:grpSp>
      <p:grpSp>
        <p:nvGrpSpPr>
          <p:cNvPr id="11" name="Group 99"/>
          <p:cNvGrpSpPr>
            <a:grpSpLocks/>
          </p:cNvGrpSpPr>
          <p:nvPr/>
        </p:nvGrpSpPr>
        <p:grpSpPr bwMode="auto">
          <a:xfrm>
            <a:off x="5416250" y="6550819"/>
            <a:ext cx="304800" cy="304800"/>
            <a:chOff x="2078" y="1680"/>
            <a:chExt cx="1615" cy="1615"/>
          </a:xfrm>
        </p:grpSpPr>
        <p:sp>
          <p:nvSpPr>
            <p:cNvPr id="146" name="Oval 3"/>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fa-IR"/>
            </a:p>
          </p:txBody>
        </p:sp>
        <p:sp>
          <p:nvSpPr>
            <p:cNvPr id="147" name="Oval 4"/>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fa-IR"/>
            </a:p>
          </p:txBody>
        </p:sp>
        <p:sp>
          <p:nvSpPr>
            <p:cNvPr id="148" name="Oval 5"/>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fa-IR"/>
            </a:p>
          </p:txBody>
        </p:sp>
        <p:sp>
          <p:nvSpPr>
            <p:cNvPr id="149" name="Oval 6"/>
            <p:cNvSpPr>
              <a:spLocks noChangeArrowheads="1"/>
            </p:cNvSpPr>
            <p:nvPr/>
          </p:nvSpPr>
          <p:spPr bwMode="gray">
            <a:xfrm>
              <a:off x="2254" y="1856"/>
              <a:ext cx="1262" cy="1264"/>
            </a:xfrm>
            <a:prstGeom prst="ellipse">
              <a:avLst/>
            </a:prstGeom>
            <a:gradFill rotWithShape="1">
              <a:gsLst>
                <a:gs pos="0">
                  <a:srgbClr val="48BE67">
                    <a:gamma/>
                    <a:shade val="0"/>
                    <a:invGamma/>
                  </a:srgbClr>
                </a:gs>
                <a:gs pos="100000">
                  <a:srgbClr val="48BE67"/>
                </a:gs>
              </a:gsLst>
              <a:lin ang="2700000" scaled="1"/>
            </a:gradFill>
            <a:ln w="38100" algn="ctr">
              <a:noFill/>
              <a:round/>
              <a:headEnd/>
              <a:tailEnd/>
            </a:ln>
            <a:effectLst/>
          </p:spPr>
          <p:txBody>
            <a:bodyPr wrap="none" anchor="ctr">
              <a:spAutoFit/>
            </a:bodyPr>
            <a:lstStyle/>
            <a:p>
              <a:endParaRPr lang="fa-IR"/>
            </a:p>
          </p:txBody>
        </p:sp>
        <p:sp>
          <p:nvSpPr>
            <p:cNvPr id="150" name="Oval 7"/>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fa-IR"/>
            </a:p>
          </p:txBody>
        </p:sp>
        <p:sp>
          <p:nvSpPr>
            <p:cNvPr id="151" name="Oval 8"/>
            <p:cNvSpPr>
              <a:spLocks noChangeArrowheads="1"/>
            </p:cNvSpPr>
            <p:nvPr/>
          </p:nvSpPr>
          <p:spPr bwMode="gray">
            <a:xfrm>
              <a:off x="2337" y="1939"/>
              <a:ext cx="1096" cy="1098"/>
            </a:xfrm>
            <a:prstGeom prst="ellipse">
              <a:avLst/>
            </a:prstGeom>
            <a:gradFill rotWithShape="1">
              <a:gsLst>
                <a:gs pos="0">
                  <a:srgbClr val="48BE67"/>
                </a:gs>
                <a:gs pos="100000">
                  <a:srgbClr val="48BE67">
                    <a:gamma/>
                    <a:shade val="48627"/>
                    <a:invGamma/>
                  </a:srgbClr>
                </a:gs>
              </a:gsLst>
              <a:lin ang="2700000" scaled="1"/>
            </a:gradFill>
            <a:ln w="38100" algn="ctr">
              <a:noFill/>
              <a:round/>
              <a:headEnd/>
              <a:tailEnd/>
            </a:ln>
            <a:effectLst/>
          </p:spPr>
          <p:txBody>
            <a:bodyPr anchor="ctr">
              <a:spAutoFit/>
            </a:bodyPr>
            <a:lstStyle/>
            <a:p>
              <a:endParaRPr lang="fa-IR"/>
            </a:p>
          </p:txBody>
        </p:sp>
      </p:grpSp>
      <p:grpSp>
        <p:nvGrpSpPr>
          <p:cNvPr id="12" name="Group 49"/>
          <p:cNvGrpSpPr/>
          <p:nvPr/>
        </p:nvGrpSpPr>
        <p:grpSpPr>
          <a:xfrm>
            <a:off x="3422950" y="6551704"/>
            <a:ext cx="304800" cy="304800"/>
            <a:chOff x="7046779" y="4788265"/>
            <a:chExt cx="304800" cy="304800"/>
          </a:xfrm>
        </p:grpSpPr>
        <p:sp>
          <p:nvSpPr>
            <p:cNvPr id="142" name="Oval 141"/>
            <p:cNvSpPr>
              <a:spLocks noChangeArrowheads="1"/>
            </p:cNvSpPr>
            <p:nvPr/>
          </p:nvSpPr>
          <p:spPr bwMode="gray">
            <a:xfrm>
              <a:off x="7046779" y="4788265"/>
              <a:ext cx="304800" cy="304800"/>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fa-IR"/>
            </a:p>
          </p:txBody>
        </p:sp>
        <p:sp>
          <p:nvSpPr>
            <p:cNvPr id="143" name="Oval 142"/>
            <p:cNvSpPr>
              <a:spLocks noChangeArrowheads="1"/>
            </p:cNvSpPr>
            <p:nvPr/>
          </p:nvSpPr>
          <p:spPr bwMode="gray">
            <a:xfrm>
              <a:off x="7064142" y="4805439"/>
              <a:ext cx="269885" cy="269885"/>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fa-IR"/>
            </a:p>
          </p:txBody>
        </p:sp>
        <p:sp>
          <p:nvSpPr>
            <p:cNvPr id="144" name="Oval 143"/>
            <p:cNvSpPr>
              <a:spLocks noChangeArrowheads="1"/>
            </p:cNvSpPr>
            <p:nvPr/>
          </p:nvSpPr>
          <p:spPr bwMode="gray">
            <a:xfrm>
              <a:off x="7079996" y="4821482"/>
              <a:ext cx="238178" cy="238556"/>
            </a:xfrm>
            <a:prstGeom prst="ellipse">
              <a:avLst/>
            </a:prstGeo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2700000" scaled="1"/>
              <a:tileRect/>
            </a:gradFill>
            <a:ln w="38100" algn="ctr">
              <a:noFill/>
              <a:round/>
              <a:headEnd/>
              <a:tailEnd/>
            </a:ln>
            <a:effectLst/>
          </p:spPr>
          <p:txBody>
            <a:bodyPr wrap="none" anchor="ctr">
              <a:spAutoFit/>
            </a:bodyPr>
            <a:lstStyle/>
            <a:p>
              <a:endParaRPr lang="fa-IR"/>
            </a:p>
          </p:txBody>
        </p:sp>
        <p:sp>
          <p:nvSpPr>
            <p:cNvPr id="145" name="Oval 144"/>
            <p:cNvSpPr>
              <a:spLocks noChangeArrowheads="1"/>
            </p:cNvSpPr>
            <p:nvPr/>
          </p:nvSpPr>
          <p:spPr bwMode="gray">
            <a:xfrm>
              <a:off x="7095660" y="4837146"/>
              <a:ext cx="206849" cy="207226"/>
            </a:xfrm>
            <a:prstGeom prst="ellipse">
              <a:avLst/>
            </a:prstGeom>
            <a:gradFill flip="none" rotWithShape="1">
              <a:gsLst>
                <a:gs pos="2600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0"/>
              <a:tileRect/>
            </a:gradFill>
            <a:ln w="38100" algn="ctr">
              <a:noFill/>
              <a:round/>
              <a:headEnd/>
              <a:tailEnd/>
            </a:ln>
            <a:effectLst/>
          </p:spPr>
          <p:txBody>
            <a:bodyPr anchor="ctr">
              <a:spAutoFit/>
            </a:bodyPr>
            <a:lstStyle/>
            <a:p>
              <a:endParaRPr lang="fa-IR"/>
            </a:p>
          </p:txBody>
        </p:sp>
      </p:grpSp>
      <p:grpSp>
        <p:nvGrpSpPr>
          <p:cNvPr id="13" name="Group 16"/>
          <p:cNvGrpSpPr/>
          <p:nvPr/>
        </p:nvGrpSpPr>
        <p:grpSpPr>
          <a:xfrm>
            <a:off x="5085376" y="6551550"/>
            <a:ext cx="304800" cy="304800"/>
            <a:chOff x="1813814" y="4264940"/>
            <a:chExt cx="381000" cy="381000"/>
          </a:xfrm>
        </p:grpSpPr>
        <p:sp>
          <p:nvSpPr>
            <p:cNvPr id="136" name="Oval 135"/>
            <p:cNvSpPr>
              <a:spLocks noChangeArrowheads="1"/>
            </p:cNvSpPr>
            <p:nvPr/>
          </p:nvSpPr>
          <p:spPr bwMode="gray">
            <a:xfrm>
              <a:off x="1813814" y="4264940"/>
              <a:ext cx="381000" cy="381000"/>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fa-IR"/>
            </a:p>
          </p:txBody>
        </p:sp>
        <p:sp>
          <p:nvSpPr>
            <p:cNvPr id="137" name="Oval 136"/>
            <p:cNvSpPr>
              <a:spLocks noChangeArrowheads="1"/>
            </p:cNvSpPr>
            <p:nvPr/>
          </p:nvSpPr>
          <p:spPr bwMode="gray">
            <a:xfrm>
              <a:off x="1835518" y="4286405"/>
              <a:ext cx="337356" cy="337356"/>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fa-IR"/>
            </a:p>
          </p:txBody>
        </p:sp>
        <p:sp>
          <p:nvSpPr>
            <p:cNvPr id="138" name="Oval 137"/>
            <p:cNvSpPr>
              <a:spLocks noChangeArrowheads="1"/>
            </p:cNvSpPr>
            <p:nvPr/>
          </p:nvSpPr>
          <p:spPr bwMode="gray">
            <a:xfrm>
              <a:off x="1855335" y="4306461"/>
              <a:ext cx="297723" cy="29819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fa-IR"/>
            </a:p>
          </p:txBody>
        </p:sp>
        <p:sp>
          <p:nvSpPr>
            <p:cNvPr id="139" name="Oval 138"/>
            <p:cNvSpPr>
              <a:spLocks noChangeArrowheads="1"/>
            </p:cNvSpPr>
            <p:nvPr/>
          </p:nvSpPr>
          <p:spPr bwMode="gray">
            <a:xfrm>
              <a:off x="1855335" y="4306461"/>
              <a:ext cx="297723" cy="298194"/>
            </a:xfrm>
            <a:prstGeom prst="ellipse">
              <a:avLst/>
            </a:prstGeom>
            <a:gradFill rotWithShape="1">
              <a:gsLst>
                <a:gs pos="0">
                  <a:srgbClr val="8D67E1">
                    <a:gamma/>
                    <a:shade val="0"/>
                    <a:invGamma/>
                  </a:srgbClr>
                </a:gs>
                <a:gs pos="100000">
                  <a:srgbClr val="8D67E1"/>
                </a:gs>
              </a:gsLst>
              <a:lin ang="2700000" scaled="1"/>
            </a:gradFill>
            <a:ln w="38100" algn="ctr">
              <a:noFill/>
              <a:round/>
              <a:headEnd/>
              <a:tailEnd/>
            </a:ln>
            <a:effectLst/>
          </p:spPr>
          <p:txBody>
            <a:bodyPr wrap="none" anchor="ctr">
              <a:spAutoFit/>
            </a:bodyPr>
            <a:lstStyle/>
            <a:p>
              <a:endParaRPr lang="fa-IR"/>
            </a:p>
          </p:txBody>
        </p:sp>
        <p:sp>
          <p:nvSpPr>
            <p:cNvPr id="140" name="Oval 139"/>
            <p:cNvSpPr>
              <a:spLocks noChangeArrowheads="1"/>
            </p:cNvSpPr>
            <p:nvPr/>
          </p:nvSpPr>
          <p:spPr bwMode="gray">
            <a:xfrm>
              <a:off x="1874916" y="4326042"/>
              <a:ext cx="258561" cy="259033"/>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fa-IR"/>
            </a:p>
          </p:txBody>
        </p:sp>
        <p:sp>
          <p:nvSpPr>
            <p:cNvPr id="141" name="Oval 140"/>
            <p:cNvSpPr>
              <a:spLocks noChangeArrowheads="1"/>
            </p:cNvSpPr>
            <p:nvPr/>
          </p:nvSpPr>
          <p:spPr bwMode="gray">
            <a:xfrm>
              <a:off x="1874916" y="4326042"/>
              <a:ext cx="258561" cy="259033"/>
            </a:xfrm>
            <a:prstGeom prst="ellipse">
              <a:avLst/>
            </a:prstGeom>
            <a:gradFill rotWithShape="1">
              <a:gsLst>
                <a:gs pos="0">
                  <a:schemeClr val="tx1"/>
                </a:gs>
                <a:gs pos="96000">
                  <a:srgbClr val="800000"/>
                </a:gs>
              </a:gsLst>
              <a:lin ang="2700000" scaled="1"/>
            </a:gradFill>
            <a:ln w="38100" algn="ctr">
              <a:noFill/>
              <a:round/>
              <a:headEnd/>
              <a:tailEnd/>
            </a:ln>
            <a:effectLst/>
          </p:spPr>
          <p:txBody>
            <a:bodyPr anchor="ctr">
              <a:spAutoFit/>
            </a:bodyPr>
            <a:lstStyle/>
            <a:p>
              <a:endParaRPr lang="fa-IR" dirty="0"/>
            </a:p>
          </p:txBody>
        </p:sp>
      </p:grpSp>
      <p:grpSp>
        <p:nvGrpSpPr>
          <p:cNvPr id="14" name="Group 23"/>
          <p:cNvGrpSpPr>
            <a:grpSpLocks/>
          </p:cNvGrpSpPr>
          <p:nvPr/>
        </p:nvGrpSpPr>
        <p:grpSpPr bwMode="auto">
          <a:xfrm>
            <a:off x="3756330" y="6553200"/>
            <a:ext cx="304800" cy="304800"/>
            <a:chOff x="2078" y="1680"/>
            <a:chExt cx="1615" cy="1615"/>
          </a:xfrm>
        </p:grpSpPr>
        <p:sp>
          <p:nvSpPr>
            <p:cNvPr id="130" name="Oval 129"/>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fa-IR"/>
            </a:p>
          </p:txBody>
        </p:sp>
        <p:sp>
          <p:nvSpPr>
            <p:cNvPr id="131" name="Oval 130"/>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fa-IR"/>
            </a:p>
          </p:txBody>
        </p:sp>
        <p:sp>
          <p:nvSpPr>
            <p:cNvPr id="132" name="Oval 131"/>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fa-IR"/>
            </a:p>
          </p:txBody>
        </p:sp>
        <p:sp>
          <p:nvSpPr>
            <p:cNvPr id="133" name="Oval 132"/>
            <p:cNvSpPr>
              <a:spLocks noChangeArrowheads="1"/>
            </p:cNvSpPr>
            <p:nvPr/>
          </p:nvSpPr>
          <p:spPr bwMode="gray">
            <a:xfrm>
              <a:off x="2254" y="1856"/>
              <a:ext cx="1262" cy="1264"/>
            </a:xfrm>
            <a:prstGeom prst="ellipse">
              <a:avLst/>
            </a:prstGeom>
            <a:gradFill rotWithShape="1">
              <a:gsLst>
                <a:gs pos="0">
                  <a:srgbClr val="FFCC00">
                    <a:gamma/>
                    <a:shade val="0"/>
                    <a:invGamma/>
                  </a:srgbClr>
                </a:gs>
                <a:gs pos="100000">
                  <a:srgbClr val="FFCC00"/>
                </a:gs>
              </a:gsLst>
              <a:lin ang="2700000" scaled="1"/>
            </a:gradFill>
            <a:ln w="38100" algn="ctr">
              <a:noFill/>
              <a:round/>
              <a:headEnd/>
              <a:tailEnd/>
            </a:ln>
            <a:effectLst/>
          </p:spPr>
          <p:txBody>
            <a:bodyPr wrap="none" anchor="ctr">
              <a:spAutoFit/>
            </a:bodyPr>
            <a:lstStyle/>
            <a:p>
              <a:endParaRPr lang="fa-IR"/>
            </a:p>
          </p:txBody>
        </p:sp>
        <p:sp>
          <p:nvSpPr>
            <p:cNvPr id="134" name="Oval 133"/>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fa-IR"/>
            </a:p>
          </p:txBody>
        </p:sp>
        <p:sp>
          <p:nvSpPr>
            <p:cNvPr id="135" name="Oval 134"/>
            <p:cNvSpPr>
              <a:spLocks noChangeArrowheads="1"/>
            </p:cNvSpPr>
            <p:nvPr/>
          </p:nvSpPr>
          <p:spPr bwMode="gray">
            <a:xfrm>
              <a:off x="2337" y="1939"/>
              <a:ext cx="1096" cy="1098"/>
            </a:xfrm>
            <a:prstGeom prst="ellipse">
              <a:avLst/>
            </a:prstGeom>
            <a:gradFill rotWithShape="1">
              <a:gsLst>
                <a:gs pos="0">
                  <a:srgbClr val="FFCC00"/>
                </a:gs>
                <a:gs pos="100000">
                  <a:srgbClr val="FFCC00">
                    <a:gamma/>
                    <a:shade val="48627"/>
                    <a:invGamma/>
                  </a:srgbClr>
                </a:gs>
              </a:gsLst>
              <a:lin ang="2700000" scaled="1"/>
            </a:gradFill>
            <a:ln w="38100" algn="ctr">
              <a:noFill/>
              <a:round/>
              <a:headEnd/>
              <a:tailEnd/>
            </a:ln>
            <a:effectLst/>
          </p:spPr>
          <p:txBody>
            <a:bodyPr anchor="ctr">
              <a:spAutoFit/>
            </a:bodyPr>
            <a:lstStyle/>
            <a:p>
              <a:endParaRPr lang="fa-IR"/>
            </a:p>
          </p:txBody>
        </p:sp>
      </p:grpSp>
      <p:grpSp>
        <p:nvGrpSpPr>
          <p:cNvPr id="15" name="Group 30"/>
          <p:cNvGrpSpPr>
            <a:grpSpLocks/>
          </p:cNvGrpSpPr>
          <p:nvPr/>
        </p:nvGrpSpPr>
        <p:grpSpPr bwMode="auto">
          <a:xfrm>
            <a:off x="4753391" y="6551012"/>
            <a:ext cx="304800" cy="304800"/>
            <a:chOff x="2078" y="1680"/>
            <a:chExt cx="1615" cy="1615"/>
          </a:xfrm>
        </p:grpSpPr>
        <p:sp>
          <p:nvSpPr>
            <p:cNvPr id="124" name="Oval 123"/>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fa-IR"/>
            </a:p>
          </p:txBody>
        </p:sp>
        <p:sp>
          <p:nvSpPr>
            <p:cNvPr id="125" name="Oval 124"/>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fa-IR"/>
            </a:p>
          </p:txBody>
        </p:sp>
        <p:sp>
          <p:nvSpPr>
            <p:cNvPr id="126" name="Oval 125"/>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fa-IR"/>
            </a:p>
          </p:txBody>
        </p:sp>
        <p:sp>
          <p:nvSpPr>
            <p:cNvPr id="127" name="Oval 126"/>
            <p:cNvSpPr>
              <a:spLocks noChangeArrowheads="1"/>
            </p:cNvSpPr>
            <p:nvPr/>
          </p:nvSpPr>
          <p:spPr bwMode="gray">
            <a:xfrm>
              <a:off x="2254" y="1856"/>
              <a:ext cx="1262" cy="1264"/>
            </a:xfrm>
            <a:prstGeom prst="ellipse">
              <a:avLst/>
            </a:prstGeom>
            <a:gradFill rotWithShape="1">
              <a:gsLst>
                <a:gs pos="0">
                  <a:srgbClr val="8D67E1">
                    <a:gamma/>
                    <a:shade val="0"/>
                    <a:invGamma/>
                  </a:srgbClr>
                </a:gs>
                <a:gs pos="100000">
                  <a:srgbClr val="8D67E1"/>
                </a:gs>
              </a:gsLst>
              <a:lin ang="2700000" scaled="1"/>
            </a:gradFill>
            <a:ln w="38100" algn="ctr">
              <a:noFill/>
              <a:round/>
              <a:headEnd/>
              <a:tailEnd/>
            </a:ln>
            <a:effectLst/>
          </p:spPr>
          <p:txBody>
            <a:bodyPr wrap="none" anchor="ctr">
              <a:spAutoFit/>
            </a:bodyPr>
            <a:lstStyle/>
            <a:p>
              <a:endParaRPr lang="fa-IR"/>
            </a:p>
          </p:txBody>
        </p:sp>
        <p:sp>
          <p:nvSpPr>
            <p:cNvPr id="128" name="Oval 127"/>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fa-IR"/>
            </a:p>
          </p:txBody>
        </p:sp>
        <p:sp>
          <p:nvSpPr>
            <p:cNvPr id="129" name="Oval 128"/>
            <p:cNvSpPr>
              <a:spLocks noChangeArrowheads="1"/>
            </p:cNvSpPr>
            <p:nvPr/>
          </p:nvSpPr>
          <p:spPr bwMode="gray">
            <a:xfrm>
              <a:off x="2337" y="1939"/>
              <a:ext cx="1096" cy="1098"/>
            </a:xfrm>
            <a:prstGeom prst="ellipse">
              <a:avLst/>
            </a:prstGeom>
            <a:gradFill rotWithShape="1">
              <a:gsLst>
                <a:gs pos="0">
                  <a:srgbClr val="8D67E1"/>
                </a:gs>
                <a:gs pos="100000">
                  <a:srgbClr val="8D67E1">
                    <a:gamma/>
                    <a:shade val="48627"/>
                    <a:invGamma/>
                  </a:srgbClr>
                </a:gs>
              </a:gsLst>
              <a:lin ang="2700000" scaled="1"/>
            </a:gradFill>
            <a:ln w="38100" algn="ctr">
              <a:noFill/>
              <a:round/>
              <a:headEnd/>
              <a:tailEnd/>
            </a:ln>
            <a:effectLst/>
          </p:spPr>
          <p:txBody>
            <a:bodyPr anchor="ctr">
              <a:spAutoFit/>
            </a:bodyPr>
            <a:lstStyle/>
            <a:p>
              <a:endParaRPr lang="fa-IR"/>
            </a:p>
          </p:txBody>
        </p:sp>
      </p:grpSp>
      <p:grpSp>
        <p:nvGrpSpPr>
          <p:cNvPr id="16" name="Group 37"/>
          <p:cNvGrpSpPr>
            <a:grpSpLocks/>
          </p:cNvGrpSpPr>
          <p:nvPr/>
        </p:nvGrpSpPr>
        <p:grpSpPr bwMode="auto">
          <a:xfrm>
            <a:off x="4087321" y="6553200"/>
            <a:ext cx="304800" cy="304800"/>
            <a:chOff x="2078" y="1680"/>
            <a:chExt cx="1615" cy="1615"/>
          </a:xfrm>
        </p:grpSpPr>
        <p:sp>
          <p:nvSpPr>
            <p:cNvPr id="118" name="Oval 117"/>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fa-IR"/>
            </a:p>
          </p:txBody>
        </p:sp>
        <p:sp>
          <p:nvSpPr>
            <p:cNvPr id="119" name="Oval 118"/>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fa-IR"/>
            </a:p>
          </p:txBody>
        </p:sp>
        <p:sp>
          <p:nvSpPr>
            <p:cNvPr id="120" name="Oval 119"/>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fa-IR"/>
            </a:p>
          </p:txBody>
        </p:sp>
        <p:sp>
          <p:nvSpPr>
            <p:cNvPr id="121" name="Oval 120"/>
            <p:cNvSpPr>
              <a:spLocks noChangeArrowheads="1"/>
            </p:cNvSpPr>
            <p:nvPr/>
          </p:nvSpPr>
          <p:spPr bwMode="gray">
            <a:xfrm>
              <a:off x="2254" y="1856"/>
              <a:ext cx="1262" cy="1264"/>
            </a:xfrm>
            <a:prstGeom prst="ellipse">
              <a:avLst/>
            </a:prstGeom>
            <a:gradFill rotWithShape="1">
              <a:gsLst>
                <a:gs pos="0">
                  <a:srgbClr val="21B3E1"/>
                </a:gs>
                <a:gs pos="100000">
                  <a:srgbClr val="21B3E1">
                    <a:gamma/>
                    <a:shade val="46275"/>
                    <a:invGamma/>
                  </a:srgbClr>
                </a:gs>
              </a:gsLst>
              <a:lin ang="5400000" scaled="1"/>
            </a:gradFill>
            <a:ln w="38100" algn="ctr">
              <a:noFill/>
              <a:round/>
              <a:headEnd/>
              <a:tailEnd/>
            </a:ln>
            <a:effectLst/>
          </p:spPr>
          <p:txBody>
            <a:bodyPr wrap="none" anchor="ctr">
              <a:spAutoFit/>
            </a:bodyPr>
            <a:lstStyle/>
            <a:p>
              <a:endParaRPr lang="fa-IR"/>
            </a:p>
          </p:txBody>
        </p:sp>
        <p:sp>
          <p:nvSpPr>
            <p:cNvPr id="122" name="Oval 121"/>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fa-IR"/>
            </a:p>
          </p:txBody>
        </p:sp>
        <p:sp>
          <p:nvSpPr>
            <p:cNvPr id="123" name="Oval 122"/>
            <p:cNvSpPr>
              <a:spLocks noChangeArrowheads="1"/>
            </p:cNvSpPr>
            <p:nvPr/>
          </p:nvSpPr>
          <p:spPr bwMode="gray">
            <a:xfrm>
              <a:off x="2337" y="1939"/>
              <a:ext cx="1096" cy="1098"/>
            </a:xfrm>
            <a:prstGeom prst="ellipse">
              <a:avLst/>
            </a:prstGeom>
            <a:gradFill rotWithShape="1">
              <a:gsLst>
                <a:gs pos="0">
                  <a:srgbClr val="21B3E1"/>
                </a:gs>
                <a:gs pos="100000">
                  <a:srgbClr val="21B3E1">
                    <a:gamma/>
                    <a:shade val="48627"/>
                    <a:invGamma/>
                  </a:srgbClr>
                </a:gs>
              </a:gsLst>
              <a:lin ang="2700000" scaled="1"/>
            </a:gradFill>
            <a:ln w="38100" algn="ctr">
              <a:noFill/>
              <a:round/>
              <a:headEnd/>
              <a:tailEnd/>
            </a:ln>
            <a:effectLst/>
          </p:spPr>
          <p:txBody>
            <a:bodyPr anchor="ctr">
              <a:spAutoFit/>
            </a:bodyPr>
            <a:lstStyle/>
            <a:p>
              <a:endParaRPr lang="fa-IR"/>
            </a:p>
          </p:txBody>
        </p:sp>
      </p:grpSp>
      <p:grpSp>
        <p:nvGrpSpPr>
          <p:cNvPr id="17" name="Group 44"/>
          <p:cNvGrpSpPr/>
          <p:nvPr/>
        </p:nvGrpSpPr>
        <p:grpSpPr>
          <a:xfrm>
            <a:off x="4421313" y="6552391"/>
            <a:ext cx="304800" cy="304800"/>
            <a:chOff x="5521332" y="3403600"/>
            <a:chExt cx="304800" cy="304800"/>
          </a:xfrm>
        </p:grpSpPr>
        <p:sp>
          <p:nvSpPr>
            <p:cNvPr id="114" name="Oval 113"/>
            <p:cNvSpPr>
              <a:spLocks noChangeArrowheads="1"/>
            </p:cNvSpPr>
            <p:nvPr/>
          </p:nvSpPr>
          <p:spPr bwMode="gray">
            <a:xfrm>
              <a:off x="5521332" y="3403600"/>
              <a:ext cx="304800" cy="304800"/>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fa-IR"/>
            </a:p>
          </p:txBody>
        </p:sp>
        <p:sp>
          <p:nvSpPr>
            <p:cNvPr id="115" name="Oval 114"/>
            <p:cNvSpPr>
              <a:spLocks noChangeArrowheads="1"/>
            </p:cNvSpPr>
            <p:nvPr/>
          </p:nvSpPr>
          <p:spPr bwMode="gray">
            <a:xfrm>
              <a:off x="5538695" y="3420774"/>
              <a:ext cx="269885" cy="269885"/>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fa-IR"/>
            </a:p>
          </p:txBody>
        </p:sp>
        <p:sp>
          <p:nvSpPr>
            <p:cNvPr id="116" name="Oval 115"/>
            <p:cNvSpPr>
              <a:spLocks noChangeArrowheads="1"/>
            </p:cNvSpPr>
            <p:nvPr/>
          </p:nvSpPr>
          <p:spPr bwMode="gray">
            <a:xfrm>
              <a:off x="5554549" y="3436817"/>
              <a:ext cx="238178" cy="238556"/>
            </a:xfrm>
            <a:prstGeom prst="ellipse">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2700000" scaled="1"/>
              <a:tileRect/>
            </a:gradFill>
            <a:ln w="38100" algn="ctr">
              <a:noFill/>
              <a:round/>
              <a:headEnd/>
              <a:tailEnd/>
            </a:ln>
            <a:effectLst/>
          </p:spPr>
          <p:txBody>
            <a:bodyPr wrap="none" anchor="ctr">
              <a:spAutoFit/>
            </a:bodyPr>
            <a:lstStyle/>
            <a:p>
              <a:endParaRPr lang="fa-IR"/>
            </a:p>
          </p:txBody>
        </p:sp>
        <p:sp>
          <p:nvSpPr>
            <p:cNvPr id="117" name="Oval 116"/>
            <p:cNvSpPr>
              <a:spLocks noChangeArrowheads="1"/>
            </p:cNvSpPr>
            <p:nvPr/>
          </p:nvSpPr>
          <p:spPr bwMode="gray">
            <a:xfrm>
              <a:off x="5568835" y="3452481"/>
              <a:ext cx="206849" cy="207226"/>
            </a:xfrm>
            <a:prstGeom prst="ellipse">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path path="circle">
                <a:fillToRect l="100000" t="100000"/>
              </a:path>
              <a:tileRect r="-100000" b="-100000"/>
            </a:gradFill>
            <a:ln w="38100" algn="ctr">
              <a:noFill/>
              <a:round/>
              <a:headEnd/>
              <a:tailEnd/>
            </a:ln>
            <a:effectLst/>
          </p:spPr>
          <p:txBody>
            <a:bodyPr anchor="ctr">
              <a:spAutoFit/>
            </a:bodyPr>
            <a:lstStyle/>
            <a:p>
              <a:endParaRPr lang="fa-IR"/>
            </a:p>
          </p:txBody>
        </p:sp>
      </p:grpSp>
      <p:sp>
        <p:nvSpPr>
          <p:cNvPr id="39" name="TextBox 38"/>
          <p:cNvSpPr txBox="1"/>
          <p:nvPr/>
        </p:nvSpPr>
        <p:spPr>
          <a:xfrm>
            <a:off x="5867660" y="348237"/>
            <a:ext cx="3500462" cy="1938992"/>
          </a:xfrm>
          <a:prstGeom prst="rect">
            <a:avLst/>
          </a:prstGeom>
          <a:noFill/>
        </p:spPr>
        <p:txBody>
          <a:bodyPr wrap="square" rtlCol="1">
            <a:spAutoFit/>
          </a:bodyPr>
          <a:lstStyle/>
          <a:p>
            <a:pPr lvl="3">
              <a:buFont typeface="Wingdings" pitchFamily="2" charset="2"/>
              <a:buChar char="ü"/>
            </a:pPr>
            <a:r>
              <a:rPr lang="en-US" sz="12000" dirty="0" smtClean="0">
                <a:solidFill>
                  <a:srgbClr val="800000"/>
                </a:solidFill>
              </a:rPr>
              <a:t>   </a:t>
            </a:r>
            <a:endParaRPr lang="fa-IR" sz="12000" dirty="0">
              <a:solidFill>
                <a:srgbClr val="800000"/>
              </a:solidFill>
            </a:endParaRPr>
          </a:p>
        </p:txBody>
      </p:sp>
      <p:pic>
        <p:nvPicPr>
          <p:cNvPr id="2050" name="Picture 2" descr="K:\Total\Book Fair-89\عكس كتاب‌ها\Talaei_Page_3.jpg"/>
          <p:cNvPicPr>
            <a:picLocks noChangeArrowheads="1"/>
          </p:cNvPicPr>
          <p:nvPr/>
        </p:nvPicPr>
        <p:blipFill>
          <a:blip r:embed="rId4"/>
          <a:srcRect/>
          <a:stretch>
            <a:fillRect/>
          </a:stretch>
        </p:blipFill>
        <p:spPr bwMode="auto">
          <a:xfrm>
            <a:off x="571472" y="2926406"/>
            <a:ext cx="2520000" cy="34452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grpSp>
        <p:nvGrpSpPr>
          <p:cNvPr id="82" name="Group 81"/>
          <p:cNvGrpSpPr/>
          <p:nvPr/>
        </p:nvGrpSpPr>
        <p:grpSpPr>
          <a:xfrm>
            <a:off x="66348" y="1976431"/>
            <a:ext cx="3148331" cy="648000"/>
            <a:chOff x="66348" y="1976431"/>
            <a:chExt cx="3148331" cy="648000"/>
          </a:xfrm>
        </p:grpSpPr>
        <p:sp>
          <p:nvSpPr>
            <p:cNvPr id="83" name="AutoShape 10"/>
            <p:cNvSpPr>
              <a:spLocks noChangeArrowheads="1"/>
            </p:cNvSpPr>
            <p:nvPr/>
          </p:nvSpPr>
          <p:spPr bwMode="gray">
            <a:xfrm>
              <a:off x="420237" y="1980402"/>
              <a:ext cx="2794442" cy="624192"/>
            </a:xfrm>
            <a:prstGeom prst="roundRect">
              <a:avLst>
                <a:gd name="adj" fmla="val 50000"/>
              </a:avLst>
            </a:prstGeom>
            <a:noFill/>
            <a:ln w="12700" algn="ctr">
              <a:solidFill>
                <a:schemeClr val="accent1">
                  <a:lumMod val="75000"/>
                </a:schemeClr>
              </a:solidFill>
              <a:round/>
              <a:headEnd/>
              <a:tailEnd/>
            </a:ln>
            <a:effectLst/>
          </p:spPr>
          <p:txBody>
            <a:bodyPr wrap="none" anchor="ctr"/>
            <a:lstStyle/>
            <a:p>
              <a:pPr marR="0" lvl="0" indent="0" algn="ctr" fontAlgn="auto">
                <a:lnSpc>
                  <a:spcPct val="100000"/>
                </a:lnSpc>
                <a:spcBef>
                  <a:spcPct val="20000"/>
                </a:spcBef>
                <a:spcAft>
                  <a:spcPts val="0"/>
                </a:spcAft>
                <a:buClr>
                  <a:schemeClr val="accent1"/>
                </a:buClr>
                <a:buSzPct val="70000"/>
                <a:buFont typeface="Wingdings 2"/>
                <a:buNone/>
                <a:tabLst/>
                <a:defRPr/>
              </a:pPr>
              <a:r>
                <a:rPr lang="fa-IR" b="1" dirty="0" smtClean="0">
                  <a:cs typeface="B Nazanin" pitchFamily="2" charset="-78"/>
                </a:rPr>
                <a:t>آموزشي و تبليغي</a:t>
              </a:r>
            </a:p>
            <a:p>
              <a:pPr marR="0" lvl="0" indent="0" algn="ctr" fontAlgn="auto">
                <a:lnSpc>
                  <a:spcPct val="100000"/>
                </a:lnSpc>
                <a:spcBef>
                  <a:spcPct val="20000"/>
                </a:spcBef>
                <a:spcAft>
                  <a:spcPts val="0"/>
                </a:spcAft>
                <a:buClr>
                  <a:schemeClr val="accent1"/>
                </a:buClr>
                <a:buSzPct val="70000"/>
                <a:buFont typeface="Wingdings 2"/>
                <a:buNone/>
                <a:tabLst/>
                <a:defRPr/>
              </a:pPr>
              <a:r>
                <a:rPr lang="fa-IR" b="1" dirty="0" smtClean="0">
                  <a:cs typeface="B Nazanin" pitchFamily="2" charset="-78"/>
                </a:rPr>
                <a:t>عموم جامعه</a:t>
              </a:r>
              <a:endParaRPr lang="fa-IR" b="1" dirty="0">
                <a:cs typeface="B Nazanin" pitchFamily="2" charset="-78"/>
              </a:endParaRPr>
            </a:p>
          </p:txBody>
        </p:sp>
        <p:grpSp>
          <p:nvGrpSpPr>
            <p:cNvPr id="84" name="Group 82"/>
            <p:cNvGrpSpPr>
              <a:grpSpLocks/>
            </p:cNvGrpSpPr>
            <p:nvPr/>
          </p:nvGrpSpPr>
          <p:grpSpPr bwMode="auto">
            <a:xfrm>
              <a:off x="66348" y="1976431"/>
              <a:ext cx="648000" cy="648000"/>
              <a:chOff x="2078" y="1680"/>
              <a:chExt cx="1615" cy="1615"/>
            </a:xfrm>
          </p:grpSpPr>
          <p:sp>
            <p:nvSpPr>
              <p:cNvPr id="85" name="Oval 84"/>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fa-IR"/>
              </a:p>
            </p:txBody>
          </p:sp>
          <p:sp>
            <p:nvSpPr>
              <p:cNvPr id="86" name="Oval 85"/>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fa-IR"/>
              </a:p>
            </p:txBody>
          </p:sp>
          <p:sp>
            <p:nvSpPr>
              <p:cNvPr id="87" name="Oval 86"/>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fa-IR"/>
              </a:p>
            </p:txBody>
          </p:sp>
          <p:sp>
            <p:nvSpPr>
              <p:cNvPr id="88" name="Oval 87"/>
              <p:cNvSpPr>
                <a:spLocks noChangeArrowheads="1"/>
              </p:cNvSpPr>
              <p:nvPr/>
            </p:nvSpPr>
            <p:spPr bwMode="gray">
              <a:xfrm>
                <a:off x="2254" y="1856"/>
                <a:ext cx="1262" cy="1264"/>
              </a:xfrm>
              <a:prstGeom prst="ellipse">
                <a:avLst/>
              </a:prstGeom>
              <a:gradFill rotWithShape="1">
                <a:gsLst>
                  <a:gs pos="0">
                    <a:srgbClr val="48BE67">
                      <a:gamma/>
                      <a:shade val="0"/>
                      <a:invGamma/>
                    </a:srgbClr>
                  </a:gs>
                  <a:gs pos="100000">
                    <a:srgbClr val="48BE67"/>
                  </a:gs>
                </a:gsLst>
                <a:lin ang="2700000" scaled="1"/>
              </a:gradFill>
              <a:ln w="38100" algn="ctr">
                <a:noFill/>
                <a:round/>
                <a:headEnd/>
                <a:tailEnd/>
              </a:ln>
              <a:effectLst/>
            </p:spPr>
            <p:txBody>
              <a:bodyPr wrap="none" anchor="ctr">
                <a:spAutoFit/>
              </a:bodyPr>
              <a:lstStyle/>
              <a:p>
                <a:endParaRPr lang="fa-IR"/>
              </a:p>
            </p:txBody>
          </p:sp>
          <p:sp>
            <p:nvSpPr>
              <p:cNvPr id="89" name="Oval 88"/>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fa-IR"/>
              </a:p>
            </p:txBody>
          </p:sp>
          <p:sp>
            <p:nvSpPr>
              <p:cNvPr id="90" name="Oval 89"/>
              <p:cNvSpPr>
                <a:spLocks noChangeArrowheads="1"/>
              </p:cNvSpPr>
              <p:nvPr/>
            </p:nvSpPr>
            <p:spPr bwMode="gray">
              <a:xfrm>
                <a:off x="2337" y="1939"/>
                <a:ext cx="1096" cy="1098"/>
              </a:xfrm>
              <a:prstGeom prst="ellipse">
                <a:avLst/>
              </a:prstGeom>
              <a:gradFill rotWithShape="1">
                <a:gsLst>
                  <a:gs pos="0">
                    <a:srgbClr val="48BE67"/>
                  </a:gs>
                  <a:gs pos="100000">
                    <a:srgbClr val="48BE67">
                      <a:gamma/>
                      <a:shade val="48627"/>
                      <a:invGamma/>
                    </a:srgbClr>
                  </a:gs>
                </a:gsLst>
                <a:lin ang="2700000" scaled="1"/>
              </a:gradFill>
              <a:ln w="38100" algn="ctr">
                <a:noFill/>
                <a:round/>
                <a:headEnd/>
                <a:tailEnd/>
              </a:ln>
              <a:effectLst/>
            </p:spPr>
            <p:txBody>
              <a:bodyPr anchor="ctr">
                <a:spAutoFit/>
              </a:bodyPr>
              <a:lstStyle/>
              <a:p>
                <a:endParaRPr lang="fa-IR"/>
              </a:p>
            </p:txBody>
          </p:sp>
        </p:grpSp>
      </p:grpSp>
    </p:spTree>
    <p:extLst>
      <p:ext uri="{BB962C8B-B14F-4D97-AF65-F5344CB8AC3E}">
        <p14:creationId xmlns="" xmlns:p14="http://schemas.microsoft.com/office/powerpoint/2007/7/12/main" val="4277444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indefinite"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26" presetClass="emph" presetSubtype="0" fill="hold" nodeType="withEffect">
                                  <p:stCondLst>
                                    <p:cond delay="5000"/>
                                  </p:stCondLst>
                                  <p:childTnLst>
                                    <p:animEffect transition="out" filter="fade">
                                      <p:cBhvr>
                                        <p:cTn id="9" dur="1000" tmFilter="0, 0; .2, .5; .8, .5; 1, 0"/>
                                        <p:tgtEl>
                                          <p:spTgt spid="2050"/>
                                        </p:tgtEl>
                                      </p:cBhvr>
                                    </p:animEffect>
                                    <p:animScale>
                                      <p:cBhvr>
                                        <p:cTn id="10" dur="500" autoRev="1" fill="hold"/>
                                        <p:tgtEl>
                                          <p:spTgt spid="2050"/>
                                        </p:tgtEl>
                                      </p:cBhvr>
                                      <p:by x="105000" y="105000"/>
                                    </p:animScale>
                                  </p:childTnLst>
                                </p:cTn>
                              </p:par>
                              <p:par>
                                <p:cTn id="11" presetID="10" presetClass="entr" presetSubtype="0" repeatCount="3000" fill="hold" nodeType="withEffect">
                                  <p:stCondLst>
                                    <p:cond delay="30000"/>
                                  </p:stCondLst>
                                  <p:childTnLst>
                                    <p:set>
                                      <p:cBhvr>
                                        <p:cTn id="12" dur="1" fill="hold">
                                          <p:stCondLst>
                                            <p:cond delay="0"/>
                                          </p:stCondLst>
                                        </p:cTn>
                                        <p:tgtEl>
                                          <p:spTgt spid="82"/>
                                        </p:tgtEl>
                                        <p:attrNameLst>
                                          <p:attrName>style.visibility</p:attrName>
                                        </p:attrNameLst>
                                      </p:cBhvr>
                                      <p:to>
                                        <p:strVal val="visible"/>
                                      </p:to>
                                    </p:set>
                                    <p:animEffect transition="in" filter="fade">
                                      <p:cBhvr>
                                        <p:cTn id="13" dur="20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duotone>
              <a:schemeClr val="accent2">
                <a:shade val="45000"/>
                <a:satMod val="135000"/>
              </a:schemeClr>
              <a:prstClr val="white"/>
            </a:duotone>
            <a:lum bright="-6000"/>
          </a:blip>
          <a:srcRect/>
          <a:stretch>
            <a:fillRect b="2000"/>
          </a:stretch>
        </a:blipFill>
        <a:effectLst/>
      </p:bgPr>
    </p:bg>
    <p:spTree>
      <p:nvGrpSpPr>
        <p:cNvPr id="1" name=""/>
        <p:cNvGrpSpPr/>
        <p:nvPr/>
      </p:nvGrpSpPr>
      <p:grpSpPr>
        <a:xfrm>
          <a:off x="0" y="0"/>
          <a:ext cx="0" cy="0"/>
          <a:chOff x="0" y="0"/>
          <a:chExt cx="0" cy="0"/>
        </a:xfrm>
      </p:grpSpPr>
      <p:grpSp>
        <p:nvGrpSpPr>
          <p:cNvPr id="3" name="Group 152"/>
          <p:cNvGrpSpPr/>
          <p:nvPr/>
        </p:nvGrpSpPr>
        <p:grpSpPr>
          <a:xfrm>
            <a:off x="-285784" y="379182"/>
            <a:ext cx="9429784" cy="120860"/>
            <a:chOff x="-285784" y="379182"/>
            <a:chExt cx="9429784" cy="120860"/>
          </a:xfrm>
        </p:grpSpPr>
        <p:sp>
          <p:nvSpPr>
            <p:cNvPr id="302" name="Rectangle 301"/>
            <p:cNvSpPr>
              <a:spLocks noChangeArrowheads="1"/>
            </p:cNvSpPr>
            <p:nvPr/>
          </p:nvSpPr>
          <p:spPr bwMode="gray">
            <a:xfrm>
              <a:off x="-285784" y="379182"/>
              <a:ext cx="9429784" cy="55777"/>
            </a:xfrm>
            <a:prstGeom prst="rect">
              <a:avLst/>
            </a:prstGeom>
            <a:gradFill rotWithShape="1">
              <a:gsLst>
                <a:gs pos="0">
                  <a:srgbClr val="808080"/>
                </a:gs>
                <a:gs pos="100000">
                  <a:srgbClr val="808080">
                    <a:gamma/>
                    <a:tint val="15294"/>
                    <a:invGamma/>
                  </a:srgbClr>
                </a:gs>
              </a:gsLst>
              <a:lin ang="5400000" scaled="1"/>
            </a:gradFill>
            <a:ln w="9525" algn="ctr">
              <a:noFill/>
              <a:miter lim="800000"/>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sp>
          <p:nvSpPr>
            <p:cNvPr id="303" name="Rectangle 302"/>
            <p:cNvSpPr>
              <a:spLocks noChangeArrowheads="1"/>
            </p:cNvSpPr>
            <p:nvPr/>
          </p:nvSpPr>
          <p:spPr bwMode="gray">
            <a:xfrm>
              <a:off x="-285784" y="428603"/>
              <a:ext cx="9429784" cy="71439"/>
            </a:xfrm>
            <a:prstGeom prst="rect">
              <a:avLst/>
            </a:prstGeom>
            <a:gradFill rotWithShape="1">
              <a:gsLst>
                <a:gs pos="0">
                  <a:srgbClr val="5F5F5F">
                    <a:gamma/>
                    <a:tint val="30196"/>
                    <a:invGamma/>
                  </a:srgbClr>
                </a:gs>
                <a:gs pos="100000">
                  <a:srgbClr val="5F5F5F"/>
                </a:gs>
              </a:gsLst>
              <a:lin ang="5400000" scaled="1"/>
            </a:gradFill>
            <a:ln w="9525" algn="ctr">
              <a:noFill/>
              <a:miter lim="800000"/>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grpSp>
      <p:grpSp>
        <p:nvGrpSpPr>
          <p:cNvPr id="4" name="Group 317"/>
          <p:cNvGrpSpPr>
            <a:grpSpLocks/>
          </p:cNvGrpSpPr>
          <p:nvPr/>
        </p:nvGrpSpPr>
        <p:grpSpPr bwMode="auto">
          <a:xfrm rot="10800031" flipV="1">
            <a:off x="3471831" y="1331484"/>
            <a:ext cx="4058967" cy="596050"/>
            <a:chOff x="2290" y="3030"/>
            <a:chExt cx="1832" cy="408"/>
          </a:xfrm>
        </p:grpSpPr>
        <p:sp>
          <p:nvSpPr>
            <p:cNvPr id="322" name="Freeform 321"/>
            <p:cNvSpPr>
              <a:spLocks/>
            </p:cNvSpPr>
            <p:nvPr/>
          </p:nvSpPr>
          <p:spPr bwMode="gray">
            <a:xfrm>
              <a:off x="2290" y="3030"/>
              <a:ext cx="1832" cy="408"/>
            </a:xfrm>
            <a:custGeom>
              <a:avLst/>
              <a:gdLst/>
              <a:ahLst/>
              <a:cxnLst>
                <a:cxn ang="0">
                  <a:pos x="1832" y="32"/>
                </a:cxn>
                <a:cxn ang="0">
                  <a:pos x="1830" y="66"/>
                </a:cxn>
                <a:cxn ang="0">
                  <a:pos x="1814" y="128"/>
                </a:cxn>
                <a:cxn ang="0">
                  <a:pos x="1788" y="188"/>
                </a:cxn>
                <a:cxn ang="0">
                  <a:pos x="1754" y="240"/>
                </a:cxn>
                <a:cxn ang="0">
                  <a:pos x="1712" y="288"/>
                </a:cxn>
                <a:cxn ang="0">
                  <a:pos x="1664" y="330"/>
                </a:cxn>
                <a:cxn ang="0">
                  <a:pos x="1610" y="362"/>
                </a:cxn>
                <a:cxn ang="0">
                  <a:pos x="1550" y="388"/>
                </a:cxn>
                <a:cxn ang="0">
                  <a:pos x="1486" y="402"/>
                </a:cxn>
                <a:cxn ang="0">
                  <a:pos x="1418" y="408"/>
                </a:cxn>
                <a:cxn ang="0">
                  <a:pos x="0" y="408"/>
                </a:cxn>
                <a:cxn ang="0">
                  <a:pos x="0" y="0"/>
                </a:cxn>
                <a:cxn ang="0">
                  <a:pos x="1832" y="0"/>
                </a:cxn>
                <a:cxn ang="0">
                  <a:pos x="1832" y="32"/>
                </a:cxn>
                <a:cxn ang="0">
                  <a:pos x="1832" y="32"/>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lnTo>
                    <a:pt x="1832" y="32"/>
                  </a:lnTo>
                  <a:close/>
                </a:path>
              </a:pathLst>
            </a:custGeom>
            <a:solidFill>
              <a:srgbClr val="608788"/>
            </a:solidFill>
            <a:ln w="0">
              <a:noFill/>
              <a:prstDash val="solid"/>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sp>
          <p:nvSpPr>
            <p:cNvPr id="323" name="Freeform 322"/>
            <p:cNvSpPr>
              <a:spLocks/>
            </p:cNvSpPr>
            <p:nvPr/>
          </p:nvSpPr>
          <p:spPr bwMode="gray">
            <a:xfrm>
              <a:off x="3810" y="3058"/>
              <a:ext cx="288" cy="334"/>
            </a:xfrm>
            <a:custGeom>
              <a:avLst/>
              <a:gdLst/>
              <a:ahLst/>
              <a:cxnLst>
                <a:cxn ang="0">
                  <a:pos x="288" y="0"/>
                </a:cxn>
                <a:cxn ang="0">
                  <a:pos x="284" y="52"/>
                </a:cxn>
                <a:cxn ang="0">
                  <a:pos x="272" y="98"/>
                </a:cxn>
                <a:cxn ang="0">
                  <a:pos x="254" y="140"/>
                </a:cxn>
                <a:cxn ang="0">
                  <a:pos x="230" y="176"/>
                </a:cxn>
                <a:cxn ang="0">
                  <a:pos x="204" y="208"/>
                </a:cxn>
                <a:cxn ang="0">
                  <a:pos x="174" y="238"/>
                </a:cxn>
                <a:cxn ang="0">
                  <a:pos x="144" y="262"/>
                </a:cxn>
                <a:cxn ang="0">
                  <a:pos x="112" y="282"/>
                </a:cxn>
                <a:cxn ang="0">
                  <a:pos x="84" y="298"/>
                </a:cxn>
                <a:cxn ang="0">
                  <a:pos x="56" y="312"/>
                </a:cxn>
                <a:cxn ang="0">
                  <a:pos x="34" y="322"/>
                </a:cxn>
                <a:cxn ang="0">
                  <a:pos x="16" y="328"/>
                </a:cxn>
                <a:cxn ang="0">
                  <a:pos x="4" y="332"/>
                </a:cxn>
                <a:cxn ang="0">
                  <a:pos x="0" y="334"/>
                </a:cxn>
                <a:cxn ang="0">
                  <a:pos x="4" y="332"/>
                </a:cxn>
                <a:cxn ang="0">
                  <a:pos x="16" y="326"/>
                </a:cxn>
                <a:cxn ang="0">
                  <a:pos x="34" y="318"/>
                </a:cxn>
                <a:cxn ang="0">
                  <a:pos x="56" y="304"/>
                </a:cxn>
                <a:cxn ang="0">
                  <a:pos x="84" y="288"/>
                </a:cxn>
                <a:cxn ang="0">
                  <a:pos x="112" y="266"/>
                </a:cxn>
                <a:cxn ang="0">
                  <a:pos x="142" y="242"/>
                </a:cxn>
                <a:cxn ang="0">
                  <a:pos x="170" y="212"/>
                </a:cxn>
                <a:cxn ang="0">
                  <a:pos x="196" y="180"/>
                </a:cxn>
                <a:cxn ang="0">
                  <a:pos x="220" y="142"/>
                </a:cxn>
                <a:cxn ang="0">
                  <a:pos x="238" y="100"/>
                </a:cxn>
                <a:cxn ang="0">
                  <a:pos x="250" y="54"/>
                </a:cxn>
                <a:cxn ang="0">
                  <a:pos x="254" y="2"/>
                </a:cxn>
                <a:cxn ang="0">
                  <a:pos x="288" y="0"/>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01"/>
              </a:srgbClr>
            </a:solidFill>
            <a:ln w="0">
              <a:noFill/>
              <a:prstDash val="solid"/>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grpSp>
      <p:grpSp>
        <p:nvGrpSpPr>
          <p:cNvPr id="6" name="Group 318"/>
          <p:cNvGrpSpPr>
            <a:grpSpLocks/>
          </p:cNvGrpSpPr>
          <p:nvPr/>
        </p:nvGrpSpPr>
        <p:grpSpPr bwMode="auto">
          <a:xfrm rot="10800031">
            <a:off x="3856152" y="786071"/>
            <a:ext cx="3674652" cy="555265"/>
            <a:chOff x="2290" y="3030"/>
            <a:chExt cx="1832" cy="408"/>
          </a:xfrm>
        </p:grpSpPr>
        <p:sp>
          <p:nvSpPr>
            <p:cNvPr id="320" name="Freeform 319"/>
            <p:cNvSpPr>
              <a:spLocks/>
            </p:cNvSpPr>
            <p:nvPr/>
          </p:nvSpPr>
          <p:spPr bwMode="gray">
            <a:xfrm>
              <a:off x="2290" y="3030"/>
              <a:ext cx="1832" cy="408"/>
            </a:xfrm>
            <a:custGeom>
              <a:avLst/>
              <a:gdLst/>
              <a:ahLst/>
              <a:cxnLst>
                <a:cxn ang="0">
                  <a:pos x="1832" y="32"/>
                </a:cxn>
                <a:cxn ang="0">
                  <a:pos x="1830" y="66"/>
                </a:cxn>
                <a:cxn ang="0">
                  <a:pos x="1814" y="128"/>
                </a:cxn>
                <a:cxn ang="0">
                  <a:pos x="1788" y="188"/>
                </a:cxn>
                <a:cxn ang="0">
                  <a:pos x="1754" y="240"/>
                </a:cxn>
                <a:cxn ang="0">
                  <a:pos x="1712" y="288"/>
                </a:cxn>
                <a:cxn ang="0">
                  <a:pos x="1664" y="330"/>
                </a:cxn>
                <a:cxn ang="0">
                  <a:pos x="1610" y="362"/>
                </a:cxn>
                <a:cxn ang="0">
                  <a:pos x="1550" y="388"/>
                </a:cxn>
                <a:cxn ang="0">
                  <a:pos x="1486" y="402"/>
                </a:cxn>
                <a:cxn ang="0">
                  <a:pos x="1418" y="408"/>
                </a:cxn>
                <a:cxn ang="0">
                  <a:pos x="0" y="408"/>
                </a:cxn>
                <a:cxn ang="0">
                  <a:pos x="0" y="0"/>
                </a:cxn>
                <a:cxn ang="0">
                  <a:pos x="1832" y="0"/>
                </a:cxn>
                <a:cxn ang="0">
                  <a:pos x="1832" y="32"/>
                </a:cxn>
                <a:cxn ang="0">
                  <a:pos x="1832" y="32"/>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lnTo>
                    <a:pt x="1832" y="32"/>
                  </a:lnTo>
                  <a:close/>
                </a:path>
              </a:pathLst>
            </a:custGeom>
            <a:solidFill>
              <a:srgbClr val="98B5B6"/>
            </a:solidFill>
            <a:ln w="0">
              <a:noFill/>
              <a:prstDash val="solid"/>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sp>
          <p:nvSpPr>
            <p:cNvPr id="321" name="Freeform 320"/>
            <p:cNvSpPr>
              <a:spLocks/>
            </p:cNvSpPr>
            <p:nvPr/>
          </p:nvSpPr>
          <p:spPr bwMode="gray">
            <a:xfrm>
              <a:off x="3810" y="3058"/>
              <a:ext cx="288" cy="334"/>
            </a:xfrm>
            <a:custGeom>
              <a:avLst/>
              <a:gdLst/>
              <a:ahLst/>
              <a:cxnLst>
                <a:cxn ang="0">
                  <a:pos x="288" y="0"/>
                </a:cxn>
                <a:cxn ang="0">
                  <a:pos x="284" y="52"/>
                </a:cxn>
                <a:cxn ang="0">
                  <a:pos x="272" y="98"/>
                </a:cxn>
                <a:cxn ang="0">
                  <a:pos x="254" y="140"/>
                </a:cxn>
                <a:cxn ang="0">
                  <a:pos x="230" y="176"/>
                </a:cxn>
                <a:cxn ang="0">
                  <a:pos x="204" y="208"/>
                </a:cxn>
                <a:cxn ang="0">
                  <a:pos x="174" y="238"/>
                </a:cxn>
                <a:cxn ang="0">
                  <a:pos x="144" y="262"/>
                </a:cxn>
                <a:cxn ang="0">
                  <a:pos x="112" y="282"/>
                </a:cxn>
                <a:cxn ang="0">
                  <a:pos x="84" y="298"/>
                </a:cxn>
                <a:cxn ang="0">
                  <a:pos x="56" y="312"/>
                </a:cxn>
                <a:cxn ang="0">
                  <a:pos x="34" y="322"/>
                </a:cxn>
                <a:cxn ang="0">
                  <a:pos x="16" y="328"/>
                </a:cxn>
                <a:cxn ang="0">
                  <a:pos x="4" y="332"/>
                </a:cxn>
                <a:cxn ang="0">
                  <a:pos x="0" y="334"/>
                </a:cxn>
                <a:cxn ang="0">
                  <a:pos x="4" y="332"/>
                </a:cxn>
                <a:cxn ang="0">
                  <a:pos x="16" y="326"/>
                </a:cxn>
                <a:cxn ang="0">
                  <a:pos x="34" y="318"/>
                </a:cxn>
                <a:cxn ang="0">
                  <a:pos x="56" y="304"/>
                </a:cxn>
                <a:cxn ang="0">
                  <a:pos x="84" y="288"/>
                </a:cxn>
                <a:cxn ang="0">
                  <a:pos x="112" y="266"/>
                </a:cxn>
                <a:cxn ang="0">
                  <a:pos x="142" y="242"/>
                </a:cxn>
                <a:cxn ang="0">
                  <a:pos x="170" y="212"/>
                </a:cxn>
                <a:cxn ang="0">
                  <a:pos x="196" y="180"/>
                </a:cxn>
                <a:cxn ang="0">
                  <a:pos x="220" y="142"/>
                </a:cxn>
                <a:cxn ang="0">
                  <a:pos x="238" y="100"/>
                </a:cxn>
                <a:cxn ang="0">
                  <a:pos x="250" y="54"/>
                </a:cxn>
                <a:cxn ang="0">
                  <a:pos x="254" y="2"/>
                </a:cxn>
                <a:cxn ang="0">
                  <a:pos x="288" y="0"/>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01"/>
              </a:srgbClr>
            </a:solidFill>
            <a:ln w="0">
              <a:noFill/>
              <a:prstDash val="solid"/>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grpSp>
      <p:grpSp>
        <p:nvGrpSpPr>
          <p:cNvPr id="7" name="Group 305"/>
          <p:cNvGrpSpPr>
            <a:grpSpLocks/>
          </p:cNvGrpSpPr>
          <p:nvPr/>
        </p:nvGrpSpPr>
        <p:grpSpPr bwMode="auto">
          <a:xfrm rot="14677098" flipV="1">
            <a:off x="7185612" y="701608"/>
            <a:ext cx="1296000" cy="1296000"/>
            <a:chOff x="2789" y="1625"/>
            <a:chExt cx="907" cy="907"/>
          </a:xfrm>
        </p:grpSpPr>
        <p:sp>
          <p:nvSpPr>
            <p:cNvPr id="308" name="Oval 307"/>
            <p:cNvSpPr>
              <a:spLocks noChangeArrowheads="1"/>
            </p:cNvSpPr>
            <p:nvPr/>
          </p:nvSpPr>
          <p:spPr bwMode="gray">
            <a:xfrm>
              <a:off x="2789" y="1625"/>
              <a:ext cx="907" cy="907"/>
            </a:xfrm>
            <a:prstGeom prst="ellipse">
              <a:avLst/>
            </a:prstGeom>
            <a:gradFill rotWithShape="1">
              <a:gsLst>
                <a:gs pos="0">
                  <a:srgbClr val="83A6A7">
                    <a:gamma/>
                    <a:tint val="0"/>
                    <a:invGamma/>
                  </a:srgbClr>
                </a:gs>
                <a:gs pos="50000">
                  <a:srgbClr val="83A6A7"/>
                </a:gs>
                <a:gs pos="100000">
                  <a:srgbClr val="83A6A7">
                    <a:gamma/>
                    <a:tint val="0"/>
                    <a:invGamma/>
                  </a:srgbClr>
                </a:gs>
              </a:gsLst>
              <a:lin ang="2700000" scaled="1"/>
            </a:gradFill>
            <a:ln w="38100" algn="ctr">
              <a:noFill/>
              <a:round/>
              <a:headEnd/>
              <a:tailEnd/>
            </a:ln>
            <a:effectLst/>
          </p:spPr>
          <p:txBody>
            <a:bodyPr wrap="none" anchor="ct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sp>
          <p:nvSpPr>
            <p:cNvPr id="309" name="Oval 308"/>
            <p:cNvSpPr>
              <a:spLocks noChangeArrowheads="1"/>
            </p:cNvSpPr>
            <p:nvPr/>
          </p:nvSpPr>
          <p:spPr bwMode="gray">
            <a:xfrm>
              <a:off x="2789" y="1625"/>
              <a:ext cx="907" cy="907"/>
            </a:xfrm>
            <a:prstGeom prst="ellipse">
              <a:avLst/>
            </a:prstGeom>
            <a:gradFill rotWithShape="1">
              <a:gsLst>
                <a:gs pos="0">
                  <a:srgbClr val="83A6A7">
                    <a:alpha val="32001"/>
                  </a:srgbClr>
                </a:gs>
                <a:gs pos="100000">
                  <a:srgbClr val="83A6A7">
                    <a:gamma/>
                    <a:shade val="0"/>
                    <a:invGamma/>
                    <a:alpha val="89999"/>
                  </a:srgbClr>
                </a:gs>
              </a:gsLst>
              <a:lin ang="2700000" scaled="1"/>
            </a:gradFill>
            <a:ln w="38100" algn="ctr">
              <a:noFill/>
              <a:round/>
              <a:headEnd/>
              <a:tailEnd/>
            </a:ln>
            <a:effectLst/>
          </p:spPr>
          <p:txBody>
            <a:bodyPr wrap="none" anchor="ct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sp>
          <p:nvSpPr>
            <p:cNvPr id="310" name="Oval 309"/>
            <p:cNvSpPr>
              <a:spLocks noChangeArrowheads="1"/>
            </p:cNvSpPr>
            <p:nvPr/>
          </p:nvSpPr>
          <p:spPr bwMode="gray">
            <a:xfrm>
              <a:off x="2849" y="1684"/>
              <a:ext cx="787" cy="788"/>
            </a:xfrm>
            <a:prstGeom prst="ellipse">
              <a:avLst/>
            </a:prstGeom>
            <a:gradFill rotWithShape="1">
              <a:gsLst>
                <a:gs pos="0">
                  <a:srgbClr val="83A6A7">
                    <a:gamma/>
                    <a:shade val="54118"/>
                    <a:invGamma/>
                  </a:srgbClr>
                </a:gs>
                <a:gs pos="50000">
                  <a:srgbClr val="83A6A7"/>
                </a:gs>
                <a:gs pos="100000">
                  <a:srgbClr val="83A6A7">
                    <a:gamma/>
                    <a:shade val="54118"/>
                    <a:invGamma/>
                  </a:srgbClr>
                </a:gs>
              </a:gsLst>
              <a:lin ang="18900000" scaled="1"/>
            </a:gradFill>
            <a:ln w="38100" algn="ctr">
              <a:noFill/>
              <a:round/>
              <a:headEnd/>
              <a:tailEnd/>
            </a:ln>
            <a:effectLst/>
          </p:spPr>
          <p:txBody>
            <a:bodyPr anchor="ct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sp>
          <p:nvSpPr>
            <p:cNvPr id="311" name="Oval 310"/>
            <p:cNvSpPr>
              <a:spLocks noChangeArrowheads="1"/>
            </p:cNvSpPr>
            <p:nvPr/>
          </p:nvSpPr>
          <p:spPr bwMode="gray">
            <a:xfrm>
              <a:off x="2849" y="1686"/>
              <a:ext cx="787" cy="788"/>
            </a:xfrm>
            <a:prstGeom prst="ellipse">
              <a:avLst/>
            </a:prstGeom>
            <a:gradFill rotWithShape="1">
              <a:gsLst>
                <a:gs pos="0">
                  <a:srgbClr val="83A6A7">
                    <a:gamma/>
                    <a:shade val="63529"/>
                    <a:invGamma/>
                  </a:srgbClr>
                </a:gs>
                <a:gs pos="100000">
                  <a:srgbClr val="83A6A7">
                    <a:alpha val="0"/>
                  </a:srgbClr>
                </a:gs>
              </a:gsLst>
              <a:lin ang="2700000" scaled="1"/>
            </a:gradFill>
            <a:ln w="38100" algn="ctr">
              <a:noFill/>
              <a:round/>
              <a:headEnd/>
              <a:tailEnd/>
            </a:ln>
            <a:effectLst/>
          </p:spPr>
          <p:txBody>
            <a:bodyPr anchor="ct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sp>
          <p:nvSpPr>
            <p:cNvPr id="312" name="Oval 311"/>
            <p:cNvSpPr>
              <a:spLocks noChangeArrowheads="1"/>
            </p:cNvSpPr>
            <p:nvPr/>
          </p:nvSpPr>
          <p:spPr bwMode="gray">
            <a:xfrm>
              <a:off x="2888" y="1724"/>
              <a:ext cx="709" cy="709"/>
            </a:xfrm>
            <a:prstGeom prst="ellipse">
              <a:avLst/>
            </a:prstGeom>
            <a:solidFill>
              <a:srgbClr val="000000"/>
            </a:solidFill>
            <a:ln w="38100" algn="ctr">
              <a:noFill/>
              <a:round/>
              <a:headEnd/>
              <a:tailEnd/>
            </a:ln>
            <a:effectLst/>
          </p:spPr>
          <p:txBody>
            <a:bodyPr anchor="ct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grpSp>
          <p:nvGrpSpPr>
            <p:cNvPr id="8" name="Group 312"/>
            <p:cNvGrpSpPr>
              <a:grpSpLocks/>
            </p:cNvGrpSpPr>
            <p:nvPr/>
          </p:nvGrpSpPr>
          <p:grpSpPr bwMode="auto">
            <a:xfrm>
              <a:off x="2899" y="1735"/>
              <a:ext cx="687" cy="688"/>
              <a:chOff x="4166" y="1706"/>
              <a:chExt cx="1252" cy="1252"/>
            </a:xfrm>
          </p:grpSpPr>
          <p:sp>
            <p:nvSpPr>
              <p:cNvPr id="314" name="Oval 313"/>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sp>
            <p:nvSpPr>
              <p:cNvPr id="315" name="Oval 314"/>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sp>
            <p:nvSpPr>
              <p:cNvPr id="316" name="Oval 315"/>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sp>
            <p:nvSpPr>
              <p:cNvPr id="317" name="Oval 316"/>
              <p:cNvSpPr>
                <a:spLocks noChangeArrowheads="1"/>
              </p:cNvSpPr>
              <p:nvPr/>
            </p:nvSpPr>
            <p:spPr bwMode="gray">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grpSp>
      </p:grpSp>
      <p:sp>
        <p:nvSpPr>
          <p:cNvPr id="2" name="Rectangle 1"/>
          <p:cNvSpPr/>
          <p:nvPr/>
        </p:nvSpPr>
        <p:spPr>
          <a:xfrm>
            <a:off x="4340432" y="909484"/>
            <a:ext cx="2694425" cy="707886"/>
          </a:xfrm>
          <a:prstGeom prst="rect">
            <a:avLst/>
          </a:prstGeom>
        </p:spPr>
        <p:txBody>
          <a:bodyPr wrap="square">
            <a:spAutoFit/>
          </a:bodyPr>
          <a:lstStyle/>
          <a:p>
            <a:pPr marL="0" marR="0" lvl="0" indent="0" algn="ctr" defTabSz="914400" rtl="1" eaLnBrk="1" fontAlgn="auto" latinLnBrk="0" hangingPunct="1">
              <a:lnSpc>
                <a:spcPct val="100000"/>
              </a:lnSpc>
              <a:spcBef>
                <a:spcPct val="20000"/>
              </a:spcBef>
              <a:spcAft>
                <a:spcPts val="0"/>
              </a:spcAft>
              <a:buClr>
                <a:schemeClr val="accent1"/>
              </a:buClr>
              <a:buSzPct val="70000"/>
              <a:buFont typeface="Wingdings 2"/>
              <a:buNone/>
              <a:tabLst/>
              <a:defRPr/>
            </a:pPr>
            <a:r>
              <a:rPr lang="fa-IR" sz="4000" dirty="0" smtClean="0">
                <a:solidFill>
                  <a:schemeClr val="bg1">
                    <a:lumMod val="95000"/>
                  </a:schemeClr>
                </a:solidFill>
                <a:effectLst>
                  <a:outerShdw blurRad="38100" dist="38100" dir="2700000" algn="tl">
                    <a:srgbClr val="000000">
                      <a:alpha val="43137"/>
                    </a:srgbClr>
                  </a:outerShdw>
                </a:effectLst>
                <a:latin typeface="IranNastaliq" pitchFamily="18" charset="0"/>
                <a:cs typeface="IranNastaliq" pitchFamily="18" charset="0"/>
              </a:rPr>
              <a:t>راز پنهاني و رمز پيدايي</a:t>
            </a:r>
            <a:endParaRPr lang="fa-IR" sz="4000" dirty="0">
              <a:solidFill>
                <a:schemeClr val="bg1">
                  <a:lumMod val="95000"/>
                </a:schemeClr>
              </a:solidFill>
              <a:effectLst>
                <a:outerShdw blurRad="38100" dist="38100" dir="2700000" algn="tl">
                  <a:srgbClr val="000000">
                    <a:alpha val="43137"/>
                  </a:srgbClr>
                </a:outerShdw>
              </a:effectLst>
              <a:latin typeface="IranNastaliq" pitchFamily="18" charset="0"/>
              <a:cs typeface="IranNastaliq" pitchFamily="18" charset="0"/>
            </a:endParaRPr>
          </a:p>
        </p:txBody>
      </p:sp>
      <p:sp>
        <p:nvSpPr>
          <p:cNvPr id="5" name="Rectangle 4"/>
          <p:cNvSpPr/>
          <p:nvPr/>
        </p:nvSpPr>
        <p:spPr>
          <a:xfrm>
            <a:off x="3419475" y="1976430"/>
            <a:ext cx="5473700" cy="4431983"/>
          </a:xfrm>
          <a:prstGeom prst="rect">
            <a:avLst/>
          </a:prstGeom>
        </p:spPr>
        <p:txBody>
          <a:bodyPr wrap="square">
            <a:spAutoFit/>
          </a:bodyPr>
          <a:lstStyle/>
          <a:p>
            <a:pPr algn="just" rtl="1"/>
            <a:r>
              <a:rPr lang="fa-IR" b="1" dirty="0" smtClean="0">
                <a:cs typeface="B Nazanin" pitchFamily="2" charset="-78"/>
              </a:rPr>
              <a:t>روزي يكي از ياران حضرت اميرالمؤمنين به خدمت ايشان مي‌رسد و حضرت را در حال تفكر مي‌بيند در حالي كه با انگشت بر زمين خط مي‌كشيدند. وقتي موضوع تفكر ايشان را جويا مي‌شود، مي‌فرمايند:</a:t>
            </a:r>
          </a:p>
          <a:p>
            <a:pPr algn="ctr" rtl="1"/>
            <a:r>
              <a:rPr lang="fa-IR" sz="1600" b="1" dirty="0" smtClean="0">
                <a:cs typeface="B Nazanin" pitchFamily="2" charset="-78"/>
              </a:rPr>
              <a:t>“درباره مولودي فكر مي‌كردم كه يازدهمين فرزند من است. او مهدي(ع) است كه زمين را از عدل پر مي‌كند، همان‌طور كه از ظلم پر شده باشد. براي او غيبتي است كه در آن زمان كساني گمراه و ديگراني هدايت مي‌شوند.“</a:t>
            </a:r>
            <a:endParaRPr lang="en-US" sz="1600" b="1" dirty="0" smtClean="0">
              <a:cs typeface="B Nazanin" pitchFamily="2" charset="-78"/>
            </a:endParaRPr>
          </a:p>
          <a:p>
            <a:pPr lvl="0" algn="just" rtl="1"/>
            <a:r>
              <a:rPr lang="fa-IR" b="1" dirty="0" smtClean="0">
                <a:cs typeface="B Nazanin" pitchFamily="2" charset="-78"/>
              </a:rPr>
              <a:t>چگونه مي‌توان با حضرت مهدي (ع) در زمان غيبت ارتباط برقرار نمود؟</a:t>
            </a:r>
            <a:endParaRPr lang="en-US" b="1" dirty="0" smtClean="0">
              <a:cs typeface="B Nazanin" pitchFamily="2" charset="-78"/>
            </a:endParaRPr>
          </a:p>
          <a:p>
            <a:pPr lvl="0" algn="just" rtl="1"/>
            <a:r>
              <a:rPr lang="fa-IR" b="1" dirty="0" smtClean="0">
                <a:cs typeface="B Nazanin" pitchFamily="2" charset="-78"/>
              </a:rPr>
              <a:t>چرا حضرت مهدي (ع) غيبت فرمودند؟</a:t>
            </a:r>
            <a:endParaRPr lang="en-US" b="1" dirty="0" smtClean="0">
              <a:cs typeface="B Nazanin" pitchFamily="2" charset="-78"/>
            </a:endParaRPr>
          </a:p>
          <a:p>
            <a:pPr lvl="0" algn="just" rtl="1"/>
            <a:r>
              <a:rPr lang="fa-IR" b="1" dirty="0" smtClean="0">
                <a:cs typeface="B Nazanin" pitchFamily="2" charset="-78"/>
              </a:rPr>
              <a:t>شرايط لازم و كافي براي رفع غيبت و ظهور حضرت چيست؟</a:t>
            </a:r>
            <a:endParaRPr lang="en-US" b="1" dirty="0" smtClean="0">
              <a:cs typeface="B Nazanin" pitchFamily="2" charset="-78"/>
            </a:endParaRPr>
          </a:p>
          <a:p>
            <a:pPr algn="just" rtl="1"/>
            <a:r>
              <a:rPr lang="fa-IR" b="1" dirty="0" smtClean="0">
                <a:cs typeface="B Nazanin" pitchFamily="2" charset="-78"/>
              </a:rPr>
              <a:t>همانطور كه مي‌دانيد موضوعيت غيبت امام عصر (عج) از جهات گوناگون در معرض آرا و نظريات متفاوت و بعضاً متناقضي قرار گرفته است. در اين كتاب موضوعات فوق و بسياري جهات ديگر مورد تأمل و دقت قرار گرفته و سعي شده تا در هر يك، اقوال نادرست از آراء صحيح بازشناسي شوند. شيوه نقد و بررسي در اين كتاب عالمانه و بدور از هرگونه تعصب است.</a:t>
            </a:r>
            <a:endParaRPr lang="en-US" b="1" dirty="0" smtClean="0">
              <a:cs typeface="B Nazanin" pitchFamily="2" charset="-78"/>
            </a:endParaRPr>
          </a:p>
        </p:txBody>
      </p:sp>
      <p:grpSp>
        <p:nvGrpSpPr>
          <p:cNvPr id="81" name="Group 80"/>
          <p:cNvGrpSpPr/>
          <p:nvPr/>
        </p:nvGrpSpPr>
        <p:grpSpPr>
          <a:xfrm>
            <a:off x="190472" y="1277290"/>
            <a:ext cx="3024206" cy="381000"/>
            <a:chOff x="119034" y="1976430"/>
            <a:chExt cx="3024206" cy="381000"/>
          </a:xfrm>
        </p:grpSpPr>
        <p:sp>
          <p:nvSpPr>
            <p:cNvPr id="48" name="AutoShape 10"/>
            <p:cNvSpPr>
              <a:spLocks noChangeArrowheads="1"/>
            </p:cNvSpPr>
            <p:nvPr/>
          </p:nvSpPr>
          <p:spPr bwMode="gray">
            <a:xfrm>
              <a:off x="328582" y="1982164"/>
              <a:ext cx="2814658" cy="375265"/>
            </a:xfrm>
            <a:prstGeom prst="roundRect">
              <a:avLst>
                <a:gd name="adj" fmla="val 50000"/>
              </a:avLst>
            </a:prstGeom>
            <a:noFill/>
            <a:ln w="12700" algn="ctr">
              <a:solidFill>
                <a:schemeClr val="accent1">
                  <a:lumMod val="75000"/>
                </a:schemeClr>
              </a:solidFill>
              <a:round/>
              <a:headEnd/>
              <a:tailEnd/>
            </a:ln>
            <a:effectLst/>
          </p:spPr>
          <p:txBody>
            <a:bodyPr wrap="none" anchor="ctr"/>
            <a:lstStyle/>
            <a:p>
              <a:pPr algn="ctr" rtl="1">
                <a:spcBef>
                  <a:spcPct val="20000"/>
                </a:spcBef>
                <a:buClr>
                  <a:schemeClr val="accent1"/>
                </a:buClr>
                <a:buSzPct val="70000"/>
                <a:defRPr/>
              </a:pPr>
              <a:r>
                <a:rPr lang="fa-IR" b="1" dirty="0" smtClean="0">
                  <a:cs typeface="B Nazanin" pitchFamily="2" charset="-78"/>
                </a:rPr>
                <a:t>دكتر سيد محمد بني هاشمي</a:t>
              </a:r>
              <a:endParaRPr lang="fa-IR" b="1" dirty="0">
                <a:cs typeface="B Nazanin" pitchFamily="2" charset="-78"/>
              </a:endParaRPr>
            </a:p>
          </p:txBody>
        </p:sp>
        <p:grpSp>
          <p:nvGrpSpPr>
            <p:cNvPr id="9" name="Group 55"/>
            <p:cNvGrpSpPr>
              <a:grpSpLocks/>
            </p:cNvGrpSpPr>
            <p:nvPr/>
          </p:nvGrpSpPr>
          <p:grpSpPr bwMode="auto">
            <a:xfrm>
              <a:off x="119034" y="1976430"/>
              <a:ext cx="381000" cy="381000"/>
              <a:chOff x="2078" y="1680"/>
              <a:chExt cx="1615" cy="1615"/>
            </a:xfrm>
          </p:grpSpPr>
          <p:sp>
            <p:nvSpPr>
              <p:cNvPr id="57" name="Oval 56"/>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fa-IR"/>
              </a:p>
            </p:txBody>
          </p:sp>
          <p:sp>
            <p:nvSpPr>
              <p:cNvPr id="58" name="Oval 57"/>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fa-IR"/>
              </a:p>
            </p:txBody>
          </p:sp>
          <p:sp>
            <p:nvSpPr>
              <p:cNvPr id="59" name="Oval 58"/>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fa-IR"/>
              </a:p>
            </p:txBody>
          </p:sp>
          <p:sp>
            <p:nvSpPr>
              <p:cNvPr id="60" name="Oval 59"/>
              <p:cNvSpPr>
                <a:spLocks noChangeArrowheads="1"/>
              </p:cNvSpPr>
              <p:nvPr/>
            </p:nvSpPr>
            <p:spPr bwMode="gray">
              <a:xfrm>
                <a:off x="2254" y="1856"/>
                <a:ext cx="1262" cy="1264"/>
              </a:xfrm>
              <a:prstGeom prst="ellipse">
                <a:avLst/>
              </a:prstGeom>
              <a:gradFill rotWithShape="1">
                <a:gsLst>
                  <a:gs pos="0">
                    <a:srgbClr val="FFCC00">
                      <a:gamma/>
                      <a:shade val="0"/>
                      <a:invGamma/>
                    </a:srgbClr>
                  </a:gs>
                  <a:gs pos="100000">
                    <a:srgbClr val="FFCC00"/>
                  </a:gs>
                </a:gsLst>
                <a:lin ang="2700000" scaled="1"/>
              </a:gradFill>
              <a:ln w="38100" algn="ctr">
                <a:noFill/>
                <a:round/>
                <a:headEnd/>
                <a:tailEnd/>
              </a:ln>
              <a:effectLst/>
            </p:spPr>
            <p:txBody>
              <a:bodyPr wrap="none" anchor="ctr">
                <a:spAutoFit/>
              </a:bodyPr>
              <a:lstStyle/>
              <a:p>
                <a:endParaRPr lang="fa-IR"/>
              </a:p>
            </p:txBody>
          </p:sp>
          <p:sp>
            <p:nvSpPr>
              <p:cNvPr id="61" name="Oval 60"/>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fa-IR"/>
              </a:p>
            </p:txBody>
          </p:sp>
          <p:sp>
            <p:nvSpPr>
              <p:cNvPr id="62" name="Oval 61"/>
              <p:cNvSpPr>
                <a:spLocks noChangeArrowheads="1"/>
              </p:cNvSpPr>
              <p:nvPr/>
            </p:nvSpPr>
            <p:spPr bwMode="gray">
              <a:xfrm>
                <a:off x="2337" y="1939"/>
                <a:ext cx="1096" cy="1098"/>
              </a:xfrm>
              <a:prstGeom prst="ellipse">
                <a:avLst/>
              </a:prstGeom>
              <a:gradFill rotWithShape="1">
                <a:gsLst>
                  <a:gs pos="0">
                    <a:srgbClr val="FFCC00"/>
                  </a:gs>
                  <a:gs pos="100000">
                    <a:srgbClr val="FFCC00">
                      <a:gamma/>
                      <a:shade val="48627"/>
                      <a:invGamma/>
                    </a:srgbClr>
                  </a:gs>
                </a:gsLst>
                <a:lin ang="2700000" scaled="1"/>
              </a:gradFill>
              <a:ln w="38100" algn="ctr">
                <a:noFill/>
                <a:round/>
                <a:headEnd/>
                <a:tailEnd/>
              </a:ln>
              <a:effectLst/>
            </p:spPr>
            <p:txBody>
              <a:bodyPr anchor="ctr">
                <a:spAutoFit/>
              </a:bodyPr>
              <a:lstStyle/>
              <a:p>
                <a:endParaRPr lang="fa-IR"/>
              </a:p>
            </p:txBody>
          </p:sp>
        </p:grpSp>
      </p:grpSp>
      <p:grpSp>
        <p:nvGrpSpPr>
          <p:cNvPr id="11" name="Group 99"/>
          <p:cNvGrpSpPr>
            <a:grpSpLocks/>
          </p:cNvGrpSpPr>
          <p:nvPr/>
        </p:nvGrpSpPr>
        <p:grpSpPr bwMode="auto">
          <a:xfrm>
            <a:off x="5416250" y="6550819"/>
            <a:ext cx="304800" cy="304800"/>
            <a:chOff x="2078" y="1680"/>
            <a:chExt cx="1615" cy="1615"/>
          </a:xfrm>
        </p:grpSpPr>
        <p:sp>
          <p:nvSpPr>
            <p:cNvPr id="146" name="Oval 3"/>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fa-IR"/>
            </a:p>
          </p:txBody>
        </p:sp>
        <p:sp>
          <p:nvSpPr>
            <p:cNvPr id="147" name="Oval 4"/>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fa-IR"/>
            </a:p>
          </p:txBody>
        </p:sp>
        <p:sp>
          <p:nvSpPr>
            <p:cNvPr id="148" name="Oval 5"/>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fa-IR"/>
            </a:p>
          </p:txBody>
        </p:sp>
        <p:sp>
          <p:nvSpPr>
            <p:cNvPr id="149" name="Oval 6"/>
            <p:cNvSpPr>
              <a:spLocks noChangeArrowheads="1"/>
            </p:cNvSpPr>
            <p:nvPr/>
          </p:nvSpPr>
          <p:spPr bwMode="gray">
            <a:xfrm>
              <a:off x="2254" y="1856"/>
              <a:ext cx="1262" cy="1264"/>
            </a:xfrm>
            <a:prstGeom prst="ellipse">
              <a:avLst/>
            </a:prstGeom>
            <a:gradFill rotWithShape="1">
              <a:gsLst>
                <a:gs pos="0">
                  <a:srgbClr val="48BE67">
                    <a:gamma/>
                    <a:shade val="0"/>
                    <a:invGamma/>
                  </a:srgbClr>
                </a:gs>
                <a:gs pos="100000">
                  <a:srgbClr val="48BE67"/>
                </a:gs>
              </a:gsLst>
              <a:lin ang="2700000" scaled="1"/>
            </a:gradFill>
            <a:ln w="38100" algn="ctr">
              <a:noFill/>
              <a:round/>
              <a:headEnd/>
              <a:tailEnd/>
            </a:ln>
            <a:effectLst/>
          </p:spPr>
          <p:txBody>
            <a:bodyPr wrap="none" anchor="ctr">
              <a:spAutoFit/>
            </a:bodyPr>
            <a:lstStyle/>
            <a:p>
              <a:endParaRPr lang="fa-IR"/>
            </a:p>
          </p:txBody>
        </p:sp>
        <p:sp>
          <p:nvSpPr>
            <p:cNvPr id="150" name="Oval 7"/>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fa-IR"/>
            </a:p>
          </p:txBody>
        </p:sp>
        <p:sp>
          <p:nvSpPr>
            <p:cNvPr id="151" name="Oval 8"/>
            <p:cNvSpPr>
              <a:spLocks noChangeArrowheads="1"/>
            </p:cNvSpPr>
            <p:nvPr/>
          </p:nvSpPr>
          <p:spPr bwMode="gray">
            <a:xfrm>
              <a:off x="2337" y="1939"/>
              <a:ext cx="1096" cy="1098"/>
            </a:xfrm>
            <a:prstGeom prst="ellipse">
              <a:avLst/>
            </a:prstGeom>
            <a:gradFill rotWithShape="1">
              <a:gsLst>
                <a:gs pos="0">
                  <a:srgbClr val="48BE67"/>
                </a:gs>
                <a:gs pos="100000">
                  <a:srgbClr val="48BE67">
                    <a:gamma/>
                    <a:shade val="48627"/>
                    <a:invGamma/>
                  </a:srgbClr>
                </a:gs>
              </a:gsLst>
              <a:lin ang="2700000" scaled="1"/>
            </a:gradFill>
            <a:ln w="38100" algn="ctr">
              <a:noFill/>
              <a:round/>
              <a:headEnd/>
              <a:tailEnd/>
            </a:ln>
            <a:effectLst/>
          </p:spPr>
          <p:txBody>
            <a:bodyPr anchor="ctr">
              <a:spAutoFit/>
            </a:bodyPr>
            <a:lstStyle/>
            <a:p>
              <a:endParaRPr lang="fa-IR"/>
            </a:p>
          </p:txBody>
        </p:sp>
      </p:grpSp>
      <p:grpSp>
        <p:nvGrpSpPr>
          <p:cNvPr id="12" name="Group 49"/>
          <p:cNvGrpSpPr/>
          <p:nvPr/>
        </p:nvGrpSpPr>
        <p:grpSpPr>
          <a:xfrm>
            <a:off x="3422950" y="6551704"/>
            <a:ext cx="304800" cy="304800"/>
            <a:chOff x="7046779" y="4788265"/>
            <a:chExt cx="304800" cy="304800"/>
          </a:xfrm>
        </p:grpSpPr>
        <p:sp>
          <p:nvSpPr>
            <p:cNvPr id="142" name="Oval 141"/>
            <p:cNvSpPr>
              <a:spLocks noChangeArrowheads="1"/>
            </p:cNvSpPr>
            <p:nvPr/>
          </p:nvSpPr>
          <p:spPr bwMode="gray">
            <a:xfrm>
              <a:off x="7046779" y="4788265"/>
              <a:ext cx="304800" cy="304800"/>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fa-IR"/>
            </a:p>
          </p:txBody>
        </p:sp>
        <p:sp>
          <p:nvSpPr>
            <p:cNvPr id="143" name="Oval 142"/>
            <p:cNvSpPr>
              <a:spLocks noChangeArrowheads="1"/>
            </p:cNvSpPr>
            <p:nvPr/>
          </p:nvSpPr>
          <p:spPr bwMode="gray">
            <a:xfrm>
              <a:off x="7064142" y="4805439"/>
              <a:ext cx="269885" cy="269885"/>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fa-IR"/>
            </a:p>
          </p:txBody>
        </p:sp>
        <p:sp>
          <p:nvSpPr>
            <p:cNvPr id="144" name="Oval 143"/>
            <p:cNvSpPr>
              <a:spLocks noChangeArrowheads="1"/>
            </p:cNvSpPr>
            <p:nvPr/>
          </p:nvSpPr>
          <p:spPr bwMode="gray">
            <a:xfrm>
              <a:off x="7079996" y="4821482"/>
              <a:ext cx="238178" cy="238556"/>
            </a:xfrm>
            <a:prstGeom prst="ellipse">
              <a:avLst/>
            </a:prstGeo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2700000" scaled="1"/>
              <a:tileRect/>
            </a:gradFill>
            <a:ln w="38100" algn="ctr">
              <a:noFill/>
              <a:round/>
              <a:headEnd/>
              <a:tailEnd/>
            </a:ln>
            <a:effectLst/>
          </p:spPr>
          <p:txBody>
            <a:bodyPr wrap="none" anchor="ctr">
              <a:spAutoFit/>
            </a:bodyPr>
            <a:lstStyle/>
            <a:p>
              <a:endParaRPr lang="fa-IR"/>
            </a:p>
          </p:txBody>
        </p:sp>
        <p:sp>
          <p:nvSpPr>
            <p:cNvPr id="145" name="Oval 144"/>
            <p:cNvSpPr>
              <a:spLocks noChangeArrowheads="1"/>
            </p:cNvSpPr>
            <p:nvPr/>
          </p:nvSpPr>
          <p:spPr bwMode="gray">
            <a:xfrm>
              <a:off x="7095660" y="4837146"/>
              <a:ext cx="206849" cy="207226"/>
            </a:xfrm>
            <a:prstGeom prst="ellipse">
              <a:avLst/>
            </a:prstGeom>
            <a:gradFill flip="none" rotWithShape="1">
              <a:gsLst>
                <a:gs pos="2600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0"/>
              <a:tileRect/>
            </a:gradFill>
            <a:ln w="38100" algn="ctr">
              <a:noFill/>
              <a:round/>
              <a:headEnd/>
              <a:tailEnd/>
            </a:ln>
            <a:effectLst/>
          </p:spPr>
          <p:txBody>
            <a:bodyPr anchor="ctr">
              <a:spAutoFit/>
            </a:bodyPr>
            <a:lstStyle/>
            <a:p>
              <a:endParaRPr lang="fa-IR"/>
            </a:p>
          </p:txBody>
        </p:sp>
      </p:grpSp>
      <p:grpSp>
        <p:nvGrpSpPr>
          <p:cNvPr id="13" name="Group 16"/>
          <p:cNvGrpSpPr/>
          <p:nvPr/>
        </p:nvGrpSpPr>
        <p:grpSpPr>
          <a:xfrm>
            <a:off x="5085376" y="6551550"/>
            <a:ext cx="304800" cy="304800"/>
            <a:chOff x="1813814" y="4264940"/>
            <a:chExt cx="381000" cy="381000"/>
          </a:xfrm>
        </p:grpSpPr>
        <p:sp>
          <p:nvSpPr>
            <p:cNvPr id="136" name="Oval 135"/>
            <p:cNvSpPr>
              <a:spLocks noChangeArrowheads="1"/>
            </p:cNvSpPr>
            <p:nvPr/>
          </p:nvSpPr>
          <p:spPr bwMode="gray">
            <a:xfrm>
              <a:off x="1813814" y="4264940"/>
              <a:ext cx="381000" cy="381000"/>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fa-IR"/>
            </a:p>
          </p:txBody>
        </p:sp>
        <p:sp>
          <p:nvSpPr>
            <p:cNvPr id="137" name="Oval 136"/>
            <p:cNvSpPr>
              <a:spLocks noChangeArrowheads="1"/>
            </p:cNvSpPr>
            <p:nvPr/>
          </p:nvSpPr>
          <p:spPr bwMode="gray">
            <a:xfrm>
              <a:off x="1835518" y="4286405"/>
              <a:ext cx="337356" cy="337356"/>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fa-IR"/>
            </a:p>
          </p:txBody>
        </p:sp>
        <p:sp>
          <p:nvSpPr>
            <p:cNvPr id="138" name="Oval 137"/>
            <p:cNvSpPr>
              <a:spLocks noChangeArrowheads="1"/>
            </p:cNvSpPr>
            <p:nvPr/>
          </p:nvSpPr>
          <p:spPr bwMode="gray">
            <a:xfrm>
              <a:off x="1855335" y="4306461"/>
              <a:ext cx="297723" cy="29819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fa-IR"/>
            </a:p>
          </p:txBody>
        </p:sp>
        <p:sp>
          <p:nvSpPr>
            <p:cNvPr id="139" name="Oval 138"/>
            <p:cNvSpPr>
              <a:spLocks noChangeArrowheads="1"/>
            </p:cNvSpPr>
            <p:nvPr/>
          </p:nvSpPr>
          <p:spPr bwMode="gray">
            <a:xfrm>
              <a:off x="1855335" y="4306461"/>
              <a:ext cx="297723" cy="298194"/>
            </a:xfrm>
            <a:prstGeom prst="ellipse">
              <a:avLst/>
            </a:prstGeom>
            <a:gradFill rotWithShape="1">
              <a:gsLst>
                <a:gs pos="0">
                  <a:srgbClr val="8D67E1">
                    <a:gamma/>
                    <a:shade val="0"/>
                    <a:invGamma/>
                  </a:srgbClr>
                </a:gs>
                <a:gs pos="100000">
                  <a:srgbClr val="8D67E1"/>
                </a:gs>
              </a:gsLst>
              <a:lin ang="2700000" scaled="1"/>
            </a:gradFill>
            <a:ln w="38100" algn="ctr">
              <a:noFill/>
              <a:round/>
              <a:headEnd/>
              <a:tailEnd/>
            </a:ln>
            <a:effectLst/>
          </p:spPr>
          <p:txBody>
            <a:bodyPr wrap="none" anchor="ctr">
              <a:spAutoFit/>
            </a:bodyPr>
            <a:lstStyle/>
            <a:p>
              <a:endParaRPr lang="fa-IR"/>
            </a:p>
          </p:txBody>
        </p:sp>
        <p:sp>
          <p:nvSpPr>
            <p:cNvPr id="140" name="Oval 139"/>
            <p:cNvSpPr>
              <a:spLocks noChangeArrowheads="1"/>
            </p:cNvSpPr>
            <p:nvPr/>
          </p:nvSpPr>
          <p:spPr bwMode="gray">
            <a:xfrm>
              <a:off x="1874916" y="4326042"/>
              <a:ext cx="258561" cy="259033"/>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fa-IR"/>
            </a:p>
          </p:txBody>
        </p:sp>
        <p:sp>
          <p:nvSpPr>
            <p:cNvPr id="141" name="Oval 140"/>
            <p:cNvSpPr>
              <a:spLocks noChangeArrowheads="1"/>
            </p:cNvSpPr>
            <p:nvPr/>
          </p:nvSpPr>
          <p:spPr bwMode="gray">
            <a:xfrm>
              <a:off x="1874916" y="4326042"/>
              <a:ext cx="258561" cy="259033"/>
            </a:xfrm>
            <a:prstGeom prst="ellipse">
              <a:avLst/>
            </a:prstGeom>
            <a:gradFill rotWithShape="1">
              <a:gsLst>
                <a:gs pos="0">
                  <a:schemeClr val="tx1"/>
                </a:gs>
                <a:gs pos="96000">
                  <a:srgbClr val="800000"/>
                </a:gs>
              </a:gsLst>
              <a:lin ang="2700000" scaled="1"/>
            </a:gradFill>
            <a:ln w="38100" algn="ctr">
              <a:noFill/>
              <a:round/>
              <a:headEnd/>
              <a:tailEnd/>
            </a:ln>
            <a:effectLst/>
          </p:spPr>
          <p:txBody>
            <a:bodyPr anchor="ctr">
              <a:spAutoFit/>
            </a:bodyPr>
            <a:lstStyle/>
            <a:p>
              <a:endParaRPr lang="fa-IR" dirty="0"/>
            </a:p>
          </p:txBody>
        </p:sp>
      </p:grpSp>
      <p:grpSp>
        <p:nvGrpSpPr>
          <p:cNvPr id="14" name="Group 23"/>
          <p:cNvGrpSpPr>
            <a:grpSpLocks/>
          </p:cNvGrpSpPr>
          <p:nvPr/>
        </p:nvGrpSpPr>
        <p:grpSpPr bwMode="auto">
          <a:xfrm>
            <a:off x="3756330" y="6553200"/>
            <a:ext cx="304800" cy="304800"/>
            <a:chOff x="2078" y="1680"/>
            <a:chExt cx="1615" cy="1615"/>
          </a:xfrm>
        </p:grpSpPr>
        <p:sp>
          <p:nvSpPr>
            <p:cNvPr id="130" name="Oval 129"/>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fa-IR"/>
            </a:p>
          </p:txBody>
        </p:sp>
        <p:sp>
          <p:nvSpPr>
            <p:cNvPr id="131" name="Oval 130"/>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fa-IR"/>
            </a:p>
          </p:txBody>
        </p:sp>
        <p:sp>
          <p:nvSpPr>
            <p:cNvPr id="132" name="Oval 131"/>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fa-IR"/>
            </a:p>
          </p:txBody>
        </p:sp>
        <p:sp>
          <p:nvSpPr>
            <p:cNvPr id="133" name="Oval 132"/>
            <p:cNvSpPr>
              <a:spLocks noChangeArrowheads="1"/>
            </p:cNvSpPr>
            <p:nvPr/>
          </p:nvSpPr>
          <p:spPr bwMode="gray">
            <a:xfrm>
              <a:off x="2254" y="1856"/>
              <a:ext cx="1262" cy="1264"/>
            </a:xfrm>
            <a:prstGeom prst="ellipse">
              <a:avLst/>
            </a:prstGeom>
            <a:gradFill rotWithShape="1">
              <a:gsLst>
                <a:gs pos="0">
                  <a:srgbClr val="FFCC00">
                    <a:gamma/>
                    <a:shade val="0"/>
                    <a:invGamma/>
                  </a:srgbClr>
                </a:gs>
                <a:gs pos="100000">
                  <a:srgbClr val="FFCC00"/>
                </a:gs>
              </a:gsLst>
              <a:lin ang="2700000" scaled="1"/>
            </a:gradFill>
            <a:ln w="38100" algn="ctr">
              <a:noFill/>
              <a:round/>
              <a:headEnd/>
              <a:tailEnd/>
            </a:ln>
            <a:effectLst/>
          </p:spPr>
          <p:txBody>
            <a:bodyPr wrap="none" anchor="ctr">
              <a:spAutoFit/>
            </a:bodyPr>
            <a:lstStyle/>
            <a:p>
              <a:endParaRPr lang="fa-IR"/>
            </a:p>
          </p:txBody>
        </p:sp>
        <p:sp>
          <p:nvSpPr>
            <p:cNvPr id="134" name="Oval 133"/>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fa-IR"/>
            </a:p>
          </p:txBody>
        </p:sp>
        <p:sp>
          <p:nvSpPr>
            <p:cNvPr id="135" name="Oval 134"/>
            <p:cNvSpPr>
              <a:spLocks noChangeArrowheads="1"/>
            </p:cNvSpPr>
            <p:nvPr/>
          </p:nvSpPr>
          <p:spPr bwMode="gray">
            <a:xfrm>
              <a:off x="2337" y="1939"/>
              <a:ext cx="1096" cy="1098"/>
            </a:xfrm>
            <a:prstGeom prst="ellipse">
              <a:avLst/>
            </a:prstGeom>
            <a:gradFill rotWithShape="1">
              <a:gsLst>
                <a:gs pos="0">
                  <a:srgbClr val="FFCC00"/>
                </a:gs>
                <a:gs pos="100000">
                  <a:srgbClr val="FFCC00">
                    <a:gamma/>
                    <a:shade val="48627"/>
                    <a:invGamma/>
                  </a:srgbClr>
                </a:gs>
              </a:gsLst>
              <a:lin ang="2700000" scaled="1"/>
            </a:gradFill>
            <a:ln w="38100" algn="ctr">
              <a:noFill/>
              <a:round/>
              <a:headEnd/>
              <a:tailEnd/>
            </a:ln>
            <a:effectLst/>
          </p:spPr>
          <p:txBody>
            <a:bodyPr anchor="ctr">
              <a:spAutoFit/>
            </a:bodyPr>
            <a:lstStyle/>
            <a:p>
              <a:endParaRPr lang="fa-IR"/>
            </a:p>
          </p:txBody>
        </p:sp>
      </p:grpSp>
      <p:grpSp>
        <p:nvGrpSpPr>
          <p:cNvPr id="15" name="Group 30"/>
          <p:cNvGrpSpPr>
            <a:grpSpLocks/>
          </p:cNvGrpSpPr>
          <p:nvPr/>
        </p:nvGrpSpPr>
        <p:grpSpPr bwMode="auto">
          <a:xfrm>
            <a:off x="4753391" y="6551012"/>
            <a:ext cx="304800" cy="304800"/>
            <a:chOff x="2078" y="1680"/>
            <a:chExt cx="1615" cy="1615"/>
          </a:xfrm>
        </p:grpSpPr>
        <p:sp>
          <p:nvSpPr>
            <p:cNvPr id="124" name="Oval 123"/>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fa-IR"/>
            </a:p>
          </p:txBody>
        </p:sp>
        <p:sp>
          <p:nvSpPr>
            <p:cNvPr id="125" name="Oval 124"/>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fa-IR"/>
            </a:p>
          </p:txBody>
        </p:sp>
        <p:sp>
          <p:nvSpPr>
            <p:cNvPr id="126" name="Oval 125"/>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fa-IR"/>
            </a:p>
          </p:txBody>
        </p:sp>
        <p:sp>
          <p:nvSpPr>
            <p:cNvPr id="127" name="Oval 126"/>
            <p:cNvSpPr>
              <a:spLocks noChangeArrowheads="1"/>
            </p:cNvSpPr>
            <p:nvPr/>
          </p:nvSpPr>
          <p:spPr bwMode="gray">
            <a:xfrm>
              <a:off x="2254" y="1856"/>
              <a:ext cx="1262" cy="1264"/>
            </a:xfrm>
            <a:prstGeom prst="ellipse">
              <a:avLst/>
            </a:prstGeom>
            <a:gradFill rotWithShape="1">
              <a:gsLst>
                <a:gs pos="0">
                  <a:srgbClr val="8D67E1">
                    <a:gamma/>
                    <a:shade val="0"/>
                    <a:invGamma/>
                  </a:srgbClr>
                </a:gs>
                <a:gs pos="100000">
                  <a:srgbClr val="8D67E1"/>
                </a:gs>
              </a:gsLst>
              <a:lin ang="2700000" scaled="1"/>
            </a:gradFill>
            <a:ln w="38100" algn="ctr">
              <a:noFill/>
              <a:round/>
              <a:headEnd/>
              <a:tailEnd/>
            </a:ln>
            <a:effectLst/>
          </p:spPr>
          <p:txBody>
            <a:bodyPr wrap="none" anchor="ctr">
              <a:spAutoFit/>
            </a:bodyPr>
            <a:lstStyle/>
            <a:p>
              <a:endParaRPr lang="fa-IR"/>
            </a:p>
          </p:txBody>
        </p:sp>
        <p:sp>
          <p:nvSpPr>
            <p:cNvPr id="128" name="Oval 127"/>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fa-IR"/>
            </a:p>
          </p:txBody>
        </p:sp>
        <p:sp>
          <p:nvSpPr>
            <p:cNvPr id="129" name="Oval 128"/>
            <p:cNvSpPr>
              <a:spLocks noChangeArrowheads="1"/>
            </p:cNvSpPr>
            <p:nvPr/>
          </p:nvSpPr>
          <p:spPr bwMode="gray">
            <a:xfrm>
              <a:off x="2337" y="1939"/>
              <a:ext cx="1096" cy="1098"/>
            </a:xfrm>
            <a:prstGeom prst="ellipse">
              <a:avLst/>
            </a:prstGeom>
            <a:gradFill rotWithShape="1">
              <a:gsLst>
                <a:gs pos="0">
                  <a:srgbClr val="8D67E1"/>
                </a:gs>
                <a:gs pos="100000">
                  <a:srgbClr val="8D67E1">
                    <a:gamma/>
                    <a:shade val="48627"/>
                    <a:invGamma/>
                  </a:srgbClr>
                </a:gs>
              </a:gsLst>
              <a:lin ang="2700000" scaled="1"/>
            </a:gradFill>
            <a:ln w="38100" algn="ctr">
              <a:noFill/>
              <a:round/>
              <a:headEnd/>
              <a:tailEnd/>
            </a:ln>
            <a:effectLst/>
          </p:spPr>
          <p:txBody>
            <a:bodyPr anchor="ctr">
              <a:spAutoFit/>
            </a:bodyPr>
            <a:lstStyle/>
            <a:p>
              <a:endParaRPr lang="fa-IR"/>
            </a:p>
          </p:txBody>
        </p:sp>
      </p:grpSp>
      <p:grpSp>
        <p:nvGrpSpPr>
          <p:cNvPr id="16" name="Group 37"/>
          <p:cNvGrpSpPr>
            <a:grpSpLocks/>
          </p:cNvGrpSpPr>
          <p:nvPr/>
        </p:nvGrpSpPr>
        <p:grpSpPr bwMode="auto">
          <a:xfrm>
            <a:off x="4087321" y="6553200"/>
            <a:ext cx="304800" cy="304800"/>
            <a:chOff x="2078" y="1680"/>
            <a:chExt cx="1615" cy="1615"/>
          </a:xfrm>
        </p:grpSpPr>
        <p:sp>
          <p:nvSpPr>
            <p:cNvPr id="118" name="Oval 117"/>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fa-IR"/>
            </a:p>
          </p:txBody>
        </p:sp>
        <p:sp>
          <p:nvSpPr>
            <p:cNvPr id="119" name="Oval 118"/>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fa-IR"/>
            </a:p>
          </p:txBody>
        </p:sp>
        <p:sp>
          <p:nvSpPr>
            <p:cNvPr id="120" name="Oval 119"/>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fa-IR"/>
            </a:p>
          </p:txBody>
        </p:sp>
        <p:sp>
          <p:nvSpPr>
            <p:cNvPr id="121" name="Oval 120"/>
            <p:cNvSpPr>
              <a:spLocks noChangeArrowheads="1"/>
            </p:cNvSpPr>
            <p:nvPr/>
          </p:nvSpPr>
          <p:spPr bwMode="gray">
            <a:xfrm>
              <a:off x="2254" y="1856"/>
              <a:ext cx="1262" cy="1264"/>
            </a:xfrm>
            <a:prstGeom prst="ellipse">
              <a:avLst/>
            </a:prstGeom>
            <a:gradFill rotWithShape="1">
              <a:gsLst>
                <a:gs pos="0">
                  <a:srgbClr val="21B3E1"/>
                </a:gs>
                <a:gs pos="100000">
                  <a:srgbClr val="21B3E1">
                    <a:gamma/>
                    <a:shade val="46275"/>
                    <a:invGamma/>
                  </a:srgbClr>
                </a:gs>
              </a:gsLst>
              <a:lin ang="5400000" scaled="1"/>
            </a:gradFill>
            <a:ln w="38100" algn="ctr">
              <a:noFill/>
              <a:round/>
              <a:headEnd/>
              <a:tailEnd/>
            </a:ln>
            <a:effectLst/>
          </p:spPr>
          <p:txBody>
            <a:bodyPr wrap="none" anchor="ctr">
              <a:spAutoFit/>
            </a:bodyPr>
            <a:lstStyle/>
            <a:p>
              <a:endParaRPr lang="fa-IR"/>
            </a:p>
          </p:txBody>
        </p:sp>
        <p:sp>
          <p:nvSpPr>
            <p:cNvPr id="122" name="Oval 121"/>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fa-IR"/>
            </a:p>
          </p:txBody>
        </p:sp>
        <p:sp>
          <p:nvSpPr>
            <p:cNvPr id="123" name="Oval 122"/>
            <p:cNvSpPr>
              <a:spLocks noChangeArrowheads="1"/>
            </p:cNvSpPr>
            <p:nvPr/>
          </p:nvSpPr>
          <p:spPr bwMode="gray">
            <a:xfrm>
              <a:off x="2337" y="1939"/>
              <a:ext cx="1096" cy="1098"/>
            </a:xfrm>
            <a:prstGeom prst="ellipse">
              <a:avLst/>
            </a:prstGeom>
            <a:gradFill rotWithShape="1">
              <a:gsLst>
                <a:gs pos="0">
                  <a:srgbClr val="21B3E1"/>
                </a:gs>
                <a:gs pos="100000">
                  <a:srgbClr val="21B3E1">
                    <a:gamma/>
                    <a:shade val="48627"/>
                    <a:invGamma/>
                  </a:srgbClr>
                </a:gs>
              </a:gsLst>
              <a:lin ang="2700000" scaled="1"/>
            </a:gradFill>
            <a:ln w="38100" algn="ctr">
              <a:noFill/>
              <a:round/>
              <a:headEnd/>
              <a:tailEnd/>
            </a:ln>
            <a:effectLst/>
          </p:spPr>
          <p:txBody>
            <a:bodyPr anchor="ctr">
              <a:spAutoFit/>
            </a:bodyPr>
            <a:lstStyle/>
            <a:p>
              <a:endParaRPr lang="fa-IR"/>
            </a:p>
          </p:txBody>
        </p:sp>
      </p:grpSp>
      <p:grpSp>
        <p:nvGrpSpPr>
          <p:cNvPr id="17" name="Group 44"/>
          <p:cNvGrpSpPr/>
          <p:nvPr/>
        </p:nvGrpSpPr>
        <p:grpSpPr>
          <a:xfrm>
            <a:off x="4421313" y="6552391"/>
            <a:ext cx="304800" cy="304800"/>
            <a:chOff x="5521332" y="3403600"/>
            <a:chExt cx="304800" cy="304800"/>
          </a:xfrm>
        </p:grpSpPr>
        <p:sp>
          <p:nvSpPr>
            <p:cNvPr id="114" name="Oval 113"/>
            <p:cNvSpPr>
              <a:spLocks noChangeArrowheads="1"/>
            </p:cNvSpPr>
            <p:nvPr/>
          </p:nvSpPr>
          <p:spPr bwMode="gray">
            <a:xfrm>
              <a:off x="5521332" y="3403600"/>
              <a:ext cx="304800" cy="304800"/>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fa-IR"/>
            </a:p>
          </p:txBody>
        </p:sp>
        <p:sp>
          <p:nvSpPr>
            <p:cNvPr id="115" name="Oval 114"/>
            <p:cNvSpPr>
              <a:spLocks noChangeArrowheads="1"/>
            </p:cNvSpPr>
            <p:nvPr/>
          </p:nvSpPr>
          <p:spPr bwMode="gray">
            <a:xfrm>
              <a:off x="5538695" y="3420774"/>
              <a:ext cx="269885" cy="269885"/>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fa-IR"/>
            </a:p>
          </p:txBody>
        </p:sp>
        <p:sp>
          <p:nvSpPr>
            <p:cNvPr id="116" name="Oval 115"/>
            <p:cNvSpPr>
              <a:spLocks noChangeArrowheads="1"/>
            </p:cNvSpPr>
            <p:nvPr/>
          </p:nvSpPr>
          <p:spPr bwMode="gray">
            <a:xfrm>
              <a:off x="5554549" y="3436817"/>
              <a:ext cx="238178" cy="238556"/>
            </a:xfrm>
            <a:prstGeom prst="ellipse">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2700000" scaled="1"/>
              <a:tileRect/>
            </a:gradFill>
            <a:ln w="38100" algn="ctr">
              <a:noFill/>
              <a:round/>
              <a:headEnd/>
              <a:tailEnd/>
            </a:ln>
            <a:effectLst/>
          </p:spPr>
          <p:txBody>
            <a:bodyPr wrap="none" anchor="ctr">
              <a:spAutoFit/>
            </a:bodyPr>
            <a:lstStyle/>
            <a:p>
              <a:endParaRPr lang="fa-IR"/>
            </a:p>
          </p:txBody>
        </p:sp>
        <p:sp>
          <p:nvSpPr>
            <p:cNvPr id="117" name="Oval 116"/>
            <p:cNvSpPr>
              <a:spLocks noChangeArrowheads="1"/>
            </p:cNvSpPr>
            <p:nvPr/>
          </p:nvSpPr>
          <p:spPr bwMode="gray">
            <a:xfrm>
              <a:off x="5568835" y="3452481"/>
              <a:ext cx="206849" cy="207226"/>
            </a:xfrm>
            <a:prstGeom prst="ellipse">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path path="circle">
                <a:fillToRect l="100000" t="100000"/>
              </a:path>
              <a:tileRect r="-100000" b="-100000"/>
            </a:gradFill>
            <a:ln w="38100" algn="ctr">
              <a:noFill/>
              <a:round/>
              <a:headEnd/>
              <a:tailEnd/>
            </a:ln>
            <a:effectLst/>
          </p:spPr>
          <p:txBody>
            <a:bodyPr anchor="ctr">
              <a:spAutoFit/>
            </a:bodyPr>
            <a:lstStyle/>
            <a:p>
              <a:endParaRPr lang="fa-IR"/>
            </a:p>
          </p:txBody>
        </p:sp>
      </p:grpSp>
      <p:sp>
        <p:nvSpPr>
          <p:cNvPr id="39" name="TextBox 38"/>
          <p:cNvSpPr txBox="1"/>
          <p:nvPr/>
        </p:nvSpPr>
        <p:spPr>
          <a:xfrm>
            <a:off x="5867660" y="348237"/>
            <a:ext cx="3500462" cy="1938992"/>
          </a:xfrm>
          <a:prstGeom prst="rect">
            <a:avLst/>
          </a:prstGeom>
          <a:noFill/>
        </p:spPr>
        <p:txBody>
          <a:bodyPr wrap="square" rtlCol="1">
            <a:spAutoFit/>
          </a:bodyPr>
          <a:lstStyle/>
          <a:p>
            <a:pPr lvl="3">
              <a:buFont typeface="Wingdings" pitchFamily="2" charset="2"/>
              <a:buChar char="ü"/>
            </a:pPr>
            <a:r>
              <a:rPr lang="en-US" sz="12000" dirty="0" smtClean="0">
                <a:solidFill>
                  <a:srgbClr val="800000"/>
                </a:solidFill>
              </a:rPr>
              <a:t>   </a:t>
            </a:r>
            <a:endParaRPr lang="fa-IR" sz="12000" dirty="0">
              <a:solidFill>
                <a:srgbClr val="800000"/>
              </a:solidFill>
            </a:endParaRPr>
          </a:p>
        </p:txBody>
      </p:sp>
      <p:pic>
        <p:nvPicPr>
          <p:cNvPr id="1026" name="Picture 2" descr="K:\Total\Book Fair-89\عكس كتاب‌ها\Talaei_Page_4.jpg"/>
          <p:cNvPicPr>
            <a:picLocks noChangeArrowheads="1"/>
          </p:cNvPicPr>
          <p:nvPr/>
        </p:nvPicPr>
        <p:blipFill>
          <a:blip r:embed="rId4" cstate="print"/>
          <a:srcRect/>
          <a:stretch>
            <a:fillRect/>
          </a:stretch>
        </p:blipFill>
        <p:spPr bwMode="auto">
          <a:xfrm>
            <a:off x="551802" y="2928934"/>
            <a:ext cx="2520000" cy="34452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grpSp>
        <p:nvGrpSpPr>
          <p:cNvPr id="82" name="Group 81"/>
          <p:cNvGrpSpPr/>
          <p:nvPr/>
        </p:nvGrpSpPr>
        <p:grpSpPr>
          <a:xfrm>
            <a:off x="66348" y="1976431"/>
            <a:ext cx="3148331" cy="648000"/>
            <a:chOff x="66348" y="1976431"/>
            <a:chExt cx="3148331" cy="648000"/>
          </a:xfrm>
        </p:grpSpPr>
        <p:sp>
          <p:nvSpPr>
            <p:cNvPr id="83" name="AutoShape 10"/>
            <p:cNvSpPr>
              <a:spLocks noChangeArrowheads="1"/>
            </p:cNvSpPr>
            <p:nvPr/>
          </p:nvSpPr>
          <p:spPr bwMode="gray">
            <a:xfrm>
              <a:off x="420237" y="1980402"/>
              <a:ext cx="2794442" cy="624192"/>
            </a:xfrm>
            <a:prstGeom prst="roundRect">
              <a:avLst>
                <a:gd name="adj" fmla="val 50000"/>
              </a:avLst>
            </a:prstGeom>
            <a:noFill/>
            <a:ln w="12700" algn="ctr">
              <a:solidFill>
                <a:schemeClr val="accent1">
                  <a:lumMod val="75000"/>
                </a:schemeClr>
              </a:solidFill>
              <a:round/>
              <a:headEnd/>
              <a:tailEnd/>
            </a:ln>
            <a:effectLst/>
          </p:spPr>
          <p:txBody>
            <a:bodyPr wrap="none" anchor="ctr"/>
            <a:lstStyle/>
            <a:p>
              <a:pPr marR="0" lvl="0" indent="0" algn="ctr" fontAlgn="auto">
                <a:lnSpc>
                  <a:spcPct val="100000"/>
                </a:lnSpc>
                <a:spcBef>
                  <a:spcPct val="20000"/>
                </a:spcBef>
                <a:spcAft>
                  <a:spcPts val="0"/>
                </a:spcAft>
                <a:buClr>
                  <a:schemeClr val="accent1"/>
                </a:buClr>
                <a:buSzPct val="70000"/>
                <a:buFont typeface="Wingdings 2"/>
                <a:buNone/>
                <a:tabLst/>
                <a:defRPr/>
              </a:pPr>
              <a:r>
                <a:rPr lang="fa-IR" b="1" dirty="0" smtClean="0">
                  <a:cs typeface="B Nazanin" pitchFamily="2" charset="-78"/>
                </a:rPr>
                <a:t>آموزشي</a:t>
              </a:r>
            </a:p>
            <a:p>
              <a:pPr marR="0" lvl="0" indent="0" algn="ctr" fontAlgn="auto">
                <a:lnSpc>
                  <a:spcPct val="100000"/>
                </a:lnSpc>
                <a:spcBef>
                  <a:spcPct val="20000"/>
                </a:spcBef>
                <a:spcAft>
                  <a:spcPts val="0"/>
                </a:spcAft>
                <a:buClr>
                  <a:schemeClr val="accent1"/>
                </a:buClr>
                <a:buSzPct val="70000"/>
                <a:buFont typeface="Wingdings 2"/>
                <a:buNone/>
                <a:tabLst/>
                <a:defRPr/>
              </a:pPr>
              <a:r>
                <a:rPr lang="fa-IR" b="1" dirty="0" smtClean="0">
                  <a:cs typeface="B Nazanin" pitchFamily="2" charset="-78"/>
                </a:rPr>
                <a:t>محققين و دانشجويان</a:t>
              </a:r>
              <a:endParaRPr lang="fa-IR" b="1" dirty="0">
                <a:cs typeface="B Nazanin" pitchFamily="2" charset="-78"/>
              </a:endParaRPr>
            </a:p>
          </p:txBody>
        </p:sp>
        <p:grpSp>
          <p:nvGrpSpPr>
            <p:cNvPr id="84" name="Group 82"/>
            <p:cNvGrpSpPr>
              <a:grpSpLocks/>
            </p:cNvGrpSpPr>
            <p:nvPr/>
          </p:nvGrpSpPr>
          <p:grpSpPr bwMode="auto">
            <a:xfrm>
              <a:off x="66348" y="1976431"/>
              <a:ext cx="648000" cy="648000"/>
              <a:chOff x="2078" y="1680"/>
              <a:chExt cx="1615" cy="1615"/>
            </a:xfrm>
          </p:grpSpPr>
          <p:sp>
            <p:nvSpPr>
              <p:cNvPr id="85" name="Oval 84"/>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fa-IR"/>
              </a:p>
            </p:txBody>
          </p:sp>
          <p:sp>
            <p:nvSpPr>
              <p:cNvPr id="86" name="Oval 85"/>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fa-IR"/>
              </a:p>
            </p:txBody>
          </p:sp>
          <p:sp>
            <p:nvSpPr>
              <p:cNvPr id="87" name="Oval 86"/>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fa-IR"/>
              </a:p>
            </p:txBody>
          </p:sp>
          <p:sp>
            <p:nvSpPr>
              <p:cNvPr id="88" name="Oval 87"/>
              <p:cNvSpPr>
                <a:spLocks noChangeArrowheads="1"/>
              </p:cNvSpPr>
              <p:nvPr/>
            </p:nvSpPr>
            <p:spPr bwMode="gray">
              <a:xfrm>
                <a:off x="2254" y="1856"/>
                <a:ext cx="1262" cy="1264"/>
              </a:xfrm>
              <a:prstGeom prst="ellipse">
                <a:avLst/>
              </a:prstGeom>
              <a:gradFill rotWithShape="1">
                <a:gsLst>
                  <a:gs pos="0">
                    <a:srgbClr val="48BE67">
                      <a:gamma/>
                      <a:shade val="0"/>
                      <a:invGamma/>
                    </a:srgbClr>
                  </a:gs>
                  <a:gs pos="100000">
                    <a:srgbClr val="48BE67"/>
                  </a:gs>
                </a:gsLst>
                <a:lin ang="2700000" scaled="1"/>
              </a:gradFill>
              <a:ln w="38100" algn="ctr">
                <a:noFill/>
                <a:round/>
                <a:headEnd/>
                <a:tailEnd/>
              </a:ln>
              <a:effectLst/>
            </p:spPr>
            <p:txBody>
              <a:bodyPr wrap="none" anchor="ctr">
                <a:spAutoFit/>
              </a:bodyPr>
              <a:lstStyle/>
              <a:p>
                <a:endParaRPr lang="fa-IR"/>
              </a:p>
            </p:txBody>
          </p:sp>
          <p:sp>
            <p:nvSpPr>
              <p:cNvPr id="89" name="Oval 88"/>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fa-IR"/>
              </a:p>
            </p:txBody>
          </p:sp>
          <p:sp>
            <p:nvSpPr>
              <p:cNvPr id="90" name="Oval 89"/>
              <p:cNvSpPr>
                <a:spLocks noChangeArrowheads="1"/>
              </p:cNvSpPr>
              <p:nvPr/>
            </p:nvSpPr>
            <p:spPr bwMode="gray">
              <a:xfrm>
                <a:off x="2337" y="1939"/>
                <a:ext cx="1096" cy="1098"/>
              </a:xfrm>
              <a:prstGeom prst="ellipse">
                <a:avLst/>
              </a:prstGeom>
              <a:gradFill rotWithShape="1">
                <a:gsLst>
                  <a:gs pos="0">
                    <a:srgbClr val="48BE67"/>
                  </a:gs>
                  <a:gs pos="100000">
                    <a:srgbClr val="48BE67">
                      <a:gamma/>
                      <a:shade val="48627"/>
                      <a:invGamma/>
                    </a:srgbClr>
                  </a:gs>
                </a:gsLst>
                <a:lin ang="2700000" scaled="1"/>
              </a:gradFill>
              <a:ln w="38100" algn="ctr">
                <a:noFill/>
                <a:round/>
                <a:headEnd/>
                <a:tailEnd/>
              </a:ln>
              <a:effectLst/>
            </p:spPr>
            <p:txBody>
              <a:bodyPr anchor="ctr">
                <a:spAutoFit/>
              </a:bodyPr>
              <a:lstStyle/>
              <a:p>
                <a:endParaRPr lang="fa-IR"/>
              </a:p>
            </p:txBody>
          </p:sp>
        </p:grpSp>
      </p:grpSp>
    </p:spTree>
    <p:extLst>
      <p:ext uri="{BB962C8B-B14F-4D97-AF65-F5344CB8AC3E}">
        <p14:creationId xmlns="" xmlns:p14="http://schemas.microsoft.com/office/powerpoint/2007/7/12/main" val="4277444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indefinite"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26" presetClass="emph" presetSubtype="0" fill="hold" nodeType="withEffect">
                                  <p:stCondLst>
                                    <p:cond delay="5000"/>
                                  </p:stCondLst>
                                  <p:childTnLst>
                                    <p:animEffect transition="out" filter="fade">
                                      <p:cBhvr>
                                        <p:cTn id="9" dur="1000" tmFilter="0, 0; .2, .5; .8, .5; 1, 0"/>
                                        <p:tgtEl>
                                          <p:spTgt spid="1026"/>
                                        </p:tgtEl>
                                      </p:cBhvr>
                                    </p:animEffect>
                                    <p:animScale>
                                      <p:cBhvr>
                                        <p:cTn id="10" dur="500" autoRev="1" fill="hold"/>
                                        <p:tgtEl>
                                          <p:spTgt spid="1026"/>
                                        </p:tgtEl>
                                      </p:cBhvr>
                                      <p:by x="105000" y="105000"/>
                                    </p:animScale>
                                  </p:childTnLst>
                                </p:cTn>
                              </p:par>
                              <p:par>
                                <p:cTn id="11" presetID="10" presetClass="entr" presetSubtype="0" repeatCount="3000" fill="hold" nodeType="withEffect">
                                  <p:stCondLst>
                                    <p:cond delay="30000"/>
                                  </p:stCondLst>
                                  <p:childTnLst>
                                    <p:set>
                                      <p:cBhvr>
                                        <p:cTn id="12" dur="1" fill="hold">
                                          <p:stCondLst>
                                            <p:cond delay="0"/>
                                          </p:stCondLst>
                                        </p:cTn>
                                        <p:tgtEl>
                                          <p:spTgt spid="82"/>
                                        </p:tgtEl>
                                        <p:attrNameLst>
                                          <p:attrName>style.visibility</p:attrName>
                                        </p:attrNameLst>
                                      </p:cBhvr>
                                      <p:to>
                                        <p:strVal val="visible"/>
                                      </p:to>
                                    </p:set>
                                    <p:animEffect transition="in" filter="fade">
                                      <p:cBhvr>
                                        <p:cTn id="13" dur="20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duotone>
              <a:schemeClr val="accent2">
                <a:shade val="45000"/>
                <a:satMod val="135000"/>
              </a:schemeClr>
              <a:prstClr val="white"/>
            </a:duotone>
            <a:lum bright="-6000"/>
          </a:blip>
          <a:srcRect/>
          <a:stretch>
            <a:fillRect b="2000"/>
          </a:stretch>
        </a:blipFill>
        <a:effectLst/>
      </p:bgPr>
    </p:bg>
    <p:spTree>
      <p:nvGrpSpPr>
        <p:cNvPr id="1" name=""/>
        <p:cNvGrpSpPr/>
        <p:nvPr/>
      </p:nvGrpSpPr>
      <p:grpSpPr>
        <a:xfrm>
          <a:off x="0" y="0"/>
          <a:ext cx="0" cy="0"/>
          <a:chOff x="0" y="0"/>
          <a:chExt cx="0" cy="0"/>
        </a:xfrm>
      </p:grpSpPr>
      <p:grpSp>
        <p:nvGrpSpPr>
          <p:cNvPr id="3" name="Group 152"/>
          <p:cNvGrpSpPr/>
          <p:nvPr/>
        </p:nvGrpSpPr>
        <p:grpSpPr>
          <a:xfrm>
            <a:off x="-285784" y="379182"/>
            <a:ext cx="9429784" cy="120860"/>
            <a:chOff x="-285784" y="379182"/>
            <a:chExt cx="9429784" cy="120860"/>
          </a:xfrm>
        </p:grpSpPr>
        <p:sp>
          <p:nvSpPr>
            <p:cNvPr id="302" name="Rectangle 301"/>
            <p:cNvSpPr>
              <a:spLocks noChangeArrowheads="1"/>
            </p:cNvSpPr>
            <p:nvPr/>
          </p:nvSpPr>
          <p:spPr bwMode="gray">
            <a:xfrm>
              <a:off x="-285784" y="379182"/>
              <a:ext cx="9429784" cy="55777"/>
            </a:xfrm>
            <a:prstGeom prst="rect">
              <a:avLst/>
            </a:prstGeom>
            <a:gradFill rotWithShape="1">
              <a:gsLst>
                <a:gs pos="0">
                  <a:srgbClr val="808080"/>
                </a:gs>
                <a:gs pos="100000">
                  <a:srgbClr val="808080">
                    <a:gamma/>
                    <a:tint val="15294"/>
                    <a:invGamma/>
                  </a:srgbClr>
                </a:gs>
              </a:gsLst>
              <a:lin ang="5400000" scaled="1"/>
            </a:gradFill>
            <a:ln w="9525" algn="ctr">
              <a:noFill/>
              <a:miter lim="800000"/>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sp>
          <p:nvSpPr>
            <p:cNvPr id="303" name="Rectangle 302"/>
            <p:cNvSpPr>
              <a:spLocks noChangeArrowheads="1"/>
            </p:cNvSpPr>
            <p:nvPr/>
          </p:nvSpPr>
          <p:spPr bwMode="gray">
            <a:xfrm>
              <a:off x="-285784" y="428603"/>
              <a:ext cx="9429784" cy="71439"/>
            </a:xfrm>
            <a:prstGeom prst="rect">
              <a:avLst/>
            </a:prstGeom>
            <a:gradFill rotWithShape="1">
              <a:gsLst>
                <a:gs pos="0">
                  <a:srgbClr val="5F5F5F">
                    <a:gamma/>
                    <a:tint val="30196"/>
                    <a:invGamma/>
                  </a:srgbClr>
                </a:gs>
                <a:gs pos="100000">
                  <a:srgbClr val="5F5F5F"/>
                </a:gs>
              </a:gsLst>
              <a:lin ang="5400000" scaled="1"/>
            </a:gradFill>
            <a:ln w="9525" algn="ctr">
              <a:noFill/>
              <a:miter lim="800000"/>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grpSp>
      <p:grpSp>
        <p:nvGrpSpPr>
          <p:cNvPr id="4" name="Group 317"/>
          <p:cNvGrpSpPr>
            <a:grpSpLocks/>
          </p:cNvGrpSpPr>
          <p:nvPr/>
        </p:nvGrpSpPr>
        <p:grpSpPr bwMode="auto">
          <a:xfrm rot="10800031" flipV="1">
            <a:off x="3471827" y="1331483"/>
            <a:ext cx="4058967" cy="965082"/>
            <a:chOff x="2290" y="3030"/>
            <a:chExt cx="1832" cy="408"/>
          </a:xfrm>
        </p:grpSpPr>
        <p:sp>
          <p:nvSpPr>
            <p:cNvPr id="322" name="Freeform 321"/>
            <p:cNvSpPr>
              <a:spLocks/>
            </p:cNvSpPr>
            <p:nvPr/>
          </p:nvSpPr>
          <p:spPr bwMode="gray">
            <a:xfrm>
              <a:off x="2290" y="3030"/>
              <a:ext cx="1832" cy="408"/>
            </a:xfrm>
            <a:custGeom>
              <a:avLst/>
              <a:gdLst/>
              <a:ahLst/>
              <a:cxnLst>
                <a:cxn ang="0">
                  <a:pos x="1832" y="32"/>
                </a:cxn>
                <a:cxn ang="0">
                  <a:pos x="1830" y="66"/>
                </a:cxn>
                <a:cxn ang="0">
                  <a:pos x="1814" y="128"/>
                </a:cxn>
                <a:cxn ang="0">
                  <a:pos x="1788" y="188"/>
                </a:cxn>
                <a:cxn ang="0">
                  <a:pos x="1754" y="240"/>
                </a:cxn>
                <a:cxn ang="0">
                  <a:pos x="1712" y="288"/>
                </a:cxn>
                <a:cxn ang="0">
                  <a:pos x="1664" y="330"/>
                </a:cxn>
                <a:cxn ang="0">
                  <a:pos x="1610" y="362"/>
                </a:cxn>
                <a:cxn ang="0">
                  <a:pos x="1550" y="388"/>
                </a:cxn>
                <a:cxn ang="0">
                  <a:pos x="1486" y="402"/>
                </a:cxn>
                <a:cxn ang="0">
                  <a:pos x="1418" y="408"/>
                </a:cxn>
                <a:cxn ang="0">
                  <a:pos x="0" y="408"/>
                </a:cxn>
                <a:cxn ang="0">
                  <a:pos x="0" y="0"/>
                </a:cxn>
                <a:cxn ang="0">
                  <a:pos x="1832" y="0"/>
                </a:cxn>
                <a:cxn ang="0">
                  <a:pos x="1832" y="32"/>
                </a:cxn>
                <a:cxn ang="0">
                  <a:pos x="1832" y="32"/>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lnTo>
                    <a:pt x="1832" y="32"/>
                  </a:lnTo>
                  <a:close/>
                </a:path>
              </a:pathLst>
            </a:custGeom>
            <a:solidFill>
              <a:srgbClr val="608788"/>
            </a:solidFill>
            <a:ln w="0">
              <a:noFill/>
              <a:prstDash val="solid"/>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sp>
          <p:nvSpPr>
            <p:cNvPr id="323" name="Freeform 322"/>
            <p:cNvSpPr>
              <a:spLocks/>
            </p:cNvSpPr>
            <p:nvPr/>
          </p:nvSpPr>
          <p:spPr bwMode="gray">
            <a:xfrm>
              <a:off x="3810" y="3058"/>
              <a:ext cx="288" cy="334"/>
            </a:xfrm>
            <a:custGeom>
              <a:avLst/>
              <a:gdLst/>
              <a:ahLst/>
              <a:cxnLst>
                <a:cxn ang="0">
                  <a:pos x="288" y="0"/>
                </a:cxn>
                <a:cxn ang="0">
                  <a:pos x="284" y="52"/>
                </a:cxn>
                <a:cxn ang="0">
                  <a:pos x="272" y="98"/>
                </a:cxn>
                <a:cxn ang="0">
                  <a:pos x="254" y="140"/>
                </a:cxn>
                <a:cxn ang="0">
                  <a:pos x="230" y="176"/>
                </a:cxn>
                <a:cxn ang="0">
                  <a:pos x="204" y="208"/>
                </a:cxn>
                <a:cxn ang="0">
                  <a:pos x="174" y="238"/>
                </a:cxn>
                <a:cxn ang="0">
                  <a:pos x="144" y="262"/>
                </a:cxn>
                <a:cxn ang="0">
                  <a:pos x="112" y="282"/>
                </a:cxn>
                <a:cxn ang="0">
                  <a:pos x="84" y="298"/>
                </a:cxn>
                <a:cxn ang="0">
                  <a:pos x="56" y="312"/>
                </a:cxn>
                <a:cxn ang="0">
                  <a:pos x="34" y="322"/>
                </a:cxn>
                <a:cxn ang="0">
                  <a:pos x="16" y="328"/>
                </a:cxn>
                <a:cxn ang="0">
                  <a:pos x="4" y="332"/>
                </a:cxn>
                <a:cxn ang="0">
                  <a:pos x="0" y="334"/>
                </a:cxn>
                <a:cxn ang="0">
                  <a:pos x="4" y="332"/>
                </a:cxn>
                <a:cxn ang="0">
                  <a:pos x="16" y="326"/>
                </a:cxn>
                <a:cxn ang="0">
                  <a:pos x="34" y="318"/>
                </a:cxn>
                <a:cxn ang="0">
                  <a:pos x="56" y="304"/>
                </a:cxn>
                <a:cxn ang="0">
                  <a:pos x="84" y="288"/>
                </a:cxn>
                <a:cxn ang="0">
                  <a:pos x="112" y="266"/>
                </a:cxn>
                <a:cxn ang="0">
                  <a:pos x="142" y="242"/>
                </a:cxn>
                <a:cxn ang="0">
                  <a:pos x="170" y="212"/>
                </a:cxn>
                <a:cxn ang="0">
                  <a:pos x="196" y="180"/>
                </a:cxn>
                <a:cxn ang="0">
                  <a:pos x="220" y="142"/>
                </a:cxn>
                <a:cxn ang="0">
                  <a:pos x="238" y="100"/>
                </a:cxn>
                <a:cxn ang="0">
                  <a:pos x="250" y="54"/>
                </a:cxn>
                <a:cxn ang="0">
                  <a:pos x="254" y="2"/>
                </a:cxn>
                <a:cxn ang="0">
                  <a:pos x="288" y="0"/>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01"/>
              </a:srgbClr>
            </a:solidFill>
            <a:ln w="0">
              <a:noFill/>
              <a:prstDash val="solid"/>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grpSp>
      <p:grpSp>
        <p:nvGrpSpPr>
          <p:cNvPr id="6" name="Group 318"/>
          <p:cNvGrpSpPr>
            <a:grpSpLocks/>
          </p:cNvGrpSpPr>
          <p:nvPr/>
        </p:nvGrpSpPr>
        <p:grpSpPr bwMode="auto">
          <a:xfrm rot="10800031">
            <a:off x="3856152" y="608384"/>
            <a:ext cx="3674652" cy="732952"/>
            <a:chOff x="2290" y="3030"/>
            <a:chExt cx="1832" cy="408"/>
          </a:xfrm>
        </p:grpSpPr>
        <p:sp>
          <p:nvSpPr>
            <p:cNvPr id="320" name="Freeform 319"/>
            <p:cNvSpPr>
              <a:spLocks/>
            </p:cNvSpPr>
            <p:nvPr/>
          </p:nvSpPr>
          <p:spPr bwMode="gray">
            <a:xfrm>
              <a:off x="2290" y="3030"/>
              <a:ext cx="1832" cy="408"/>
            </a:xfrm>
            <a:custGeom>
              <a:avLst/>
              <a:gdLst/>
              <a:ahLst/>
              <a:cxnLst>
                <a:cxn ang="0">
                  <a:pos x="1832" y="32"/>
                </a:cxn>
                <a:cxn ang="0">
                  <a:pos x="1830" y="66"/>
                </a:cxn>
                <a:cxn ang="0">
                  <a:pos x="1814" y="128"/>
                </a:cxn>
                <a:cxn ang="0">
                  <a:pos x="1788" y="188"/>
                </a:cxn>
                <a:cxn ang="0">
                  <a:pos x="1754" y="240"/>
                </a:cxn>
                <a:cxn ang="0">
                  <a:pos x="1712" y="288"/>
                </a:cxn>
                <a:cxn ang="0">
                  <a:pos x="1664" y="330"/>
                </a:cxn>
                <a:cxn ang="0">
                  <a:pos x="1610" y="362"/>
                </a:cxn>
                <a:cxn ang="0">
                  <a:pos x="1550" y="388"/>
                </a:cxn>
                <a:cxn ang="0">
                  <a:pos x="1486" y="402"/>
                </a:cxn>
                <a:cxn ang="0">
                  <a:pos x="1418" y="408"/>
                </a:cxn>
                <a:cxn ang="0">
                  <a:pos x="0" y="408"/>
                </a:cxn>
                <a:cxn ang="0">
                  <a:pos x="0" y="0"/>
                </a:cxn>
                <a:cxn ang="0">
                  <a:pos x="1832" y="0"/>
                </a:cxn>
                <a:cxn ang="0">
                  <a:pos x="1832" y="32"/>
                </a:cxn>
                <a:cxn ang="0">
                  <a:pos x="1832" y="32"/>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lnTo>
                    <a:pt x="1832" y="32"/>
                  </a:lnTo>
                  <a:close/>
                </a:path>
              </a:pathLst>
            </a:custGeom>
            <a:solidFill>
              <a:srgbClr val="98B5B6"/>
            </a:solidFill>
            <a:ln w="0">
              <a:noFill/>
              <a:prstDash val="solid"/>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sp>
          <p:nvSpPr>
            <p:cNvPr id="321" name="Freeform 320"/>
            <p:cNvSpPr>
              <a:spLocks/>
            </p:cNvSpPr>
            <p:nvPr/>
          </p:nvSpPr>
          <p:spPr bwMode="gray">
            <a:xfrm>
              <a:off x="3810" y="3058"/>
              <a:ext cx="288" cy="334"/>
            </a:xfrm>
            <a:custGeom>
              <a:avLst/>
              <a:gdLst/>
              <a:ahLst/>
              <a:cxnLst>
                <a:cxn ang="0">
                  <a:pos x="288" y="0"/>
                </a:cxn>
                <a:cxn ang="0">
                  <a:pos x="284" y="52"/>
                </a:cxn>
                <a:cxn ang="0">
                  <a:pos x="272" y="98"/>
                </a:cxn>
                <a:cxn ang="0">
                  <a:pos x="254" y="140"/>
                </a:cxn>
                <a:cxn ang="0">
                  <a:pos x="230" y="176"/>
                </a:cxn>
                <a:cxn ang="0">
                  <a:pos x="204" y="208"/>
                </a:cxn>
                <a:cxn ang="0">
                  <a:pos x="174" y="238"/>
                </a:cxn>
                <a:cxn ang="0">
                  <a:pos x="144" y="262"/>
                </a:cxn>
                <a:cxn ang="0">
                  <a:pos x="112" y="282"/>
                </a:cxn>
                <a:cxn ang="0">
                  <a:pos x="84" y="298"/>
                </a:cxn>
                <a:cxn ang="0">
                  <a:pos x="56" y="312"/>
                </a:cxn>
                <a:cxn ang="0">
                  <a:pos x="34" y="322"/>
                </a:cxn>
                <a:cxn ang="0">
                  <a:pos x="16" y="328"/>
                </a:cxn>
                <a:cxn ang="0">
                  <a:pos x="4" y="332"/>
                </a:cxn>
                <a:cxn ang="0">
                  <a:pos x="0" y="334"/>
                </a:cxn>
                <a:cxn ang="0">
                  <a:pos x="4" y="332"/>
                </a:cxn>
                <a:cxn ang="0">
                  <a:pos x="16" y="326"/>
                </a:cxn>
                <a:cxn ang="0">
                  <a:pos x="34" y="318"/>
                </a:cxn>
                <a:cxn ang="0">
                  <a:pos x="56" y="304"/>
                </a:cxn>
                <a:cxn ang="0">
                  <a:pos x="84" y="288"/>
                </a:cxn>
                <a:cxn ang="0">
                  <a:pos x="112" y="266"/>
                </a:cxn>
                <a:cxn ang="0">
                  <a:pos x="142" y="242"/>
                </a:cxn>
                <a:cxn ang="0">
                  <a:pos x="170" y="212"/>
                </a:cxn>
                <a:cxn ang="0">
                  <a:pos x="196" y="180"/>
                </a:cxn>
                <a:cxn ang="0">
                  <a:pos x="220" y="142"/>
                </a:cxn>
                <a:cxn ang="0">
                  <a:pos x="238" y="100"/>
                </a:cxn>
                <a:cxn ang="0">
                  <a:pos x="250" y="54"/>
                </a:cxn>
                <a:cxn ang="0">
                  <a:pos x="254" y="2"/>
                </a:cxn>
                <a:cxn ang="0">
                  <a:pos x="288" y="0"/>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01"/>
              </a:srgbClr>
            </a:solidFill>
            <a:ln w="0">
              <a:noFill/>
              <a:prstDash val="solid"/>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grpSp>
      <p:grpSp>
        <p:nvGrpSpPr>
          <p:cNvPr id="7" name="Group 305"/>
          <p:cNvGrpSpPr>
            <a:grpSpLocks/>
          </p:cNvGrpSpPr>
          <p:nvPr/>
        </p:nvGrpSpPr>
        <p:grpSpPr bwMode="auto">
          <a:xfrm rot="14677098" flipV="1">
            <a:off x="6818924" y="554153"/>
            <a:ext cx="1800000" cy="1800000"/>
            <a:chOff x="2789" y="1625"/>
            <a:chExt cx="907" cy="907"/>
          </a:xfrm>
        </p:grpSpPr>
        <p:sp>
          <p:nvSpPr>
            <p:cNvPr id="308" name="Oval 307"/>
            <p:cNvSpPr>
              <a:spLocks noChangeArrowheads="1"/>
            </p:cNvSpPr>
            <p:nvPr/>
          </p:nvSpPr>
          <p:spPr bwMode="gray">
            <a:xfrm>
              <a:off x="2789" y="1625"/>
              <a:ext cx="907" cy="907"/>
            </a:xfrm>
            <a:prstGeom prst="ellipse">
              <a:avLst/>
            </a:prstGeom>
            <a:gradFill rotWithShape="1">
              <a:gsLst>
                <a:gs pos="0">
                  <a:srgbClr val="83A6A7">
                    <a:gamma/>
                    <a:tint val="0"/>
                    <a:invGamma/>
                  </a:srgbClr>
                </a:gs>
                <a:gs pos="50000">
                  <a:srgbClr val="83A6A7"/>
                </a:gs>
                <a:gs pos="100000">
                  <a:srgbClr val="83A6A7">
                    <a:gamma/>
                    <a:tint val="0"/>
                    <a:invGamma/>
                  </a:srgbClr>
                </a:gs>
              </a:gsLst>
              <a:lin ang="2700000" scaled="1"/>
            </a:gradFill>
            <a:ln w="38100" algn="ctr">
              <a:noFill/>
              <a:round/>
              <a:headEnd/>
              <a:tailEnd/>
            </a:ln>
            <a:effectLst/>
          </p:spPr>
          <p:txBody>
            <a:bodyPr wrap="none" anchor="ct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sp>
          <p:nvSpPr>
            <p:cNvPr id="309" name="Oval 308"/>
            <p:cNvSpPr>
              <a:spLocks noChangeArrowheads="1"/>
            </p:cNvSpPr>
            <p:nvPr/>
          </p:nvSpPr>
          <p:spPr bwMode="gray">
            <a:xfrm>
              <a:off x="2789" y="1625"/>
              <a:ext cx="907" cy="907"/>
            </a:xfrm>
            <a:prstGeom prst="ellipse">
              <a:avLst/>
            </a:prstGeom>
            <a:gradFill rotWithShape="1">
              <a:gsLst>
                <a:gs pos="0">
                  <a:srgbClr val="83A6A7">
                    <a:alpha val="32001"/>
                  </a:srgbClr>
                </a:gs>
                <a:gs pos="100000">
                  <a:srgbClr val="83A6A7">
                    <a:gamma/>
                    <a:shade val="0"/>
                    <a:invGamma/>
                    <a:alpha val="89999"/>
                  </a:srgbClr>
                </a:gs>
              </a:gsLst>
              <a:lin ang="2700000" scaled="1"/>
            </a:gradFill>
            <a:ln w="38100" algn="ctr">
              <a:noFill/>
              <a:round/>
              <a:headEnd/>
              <a:tailEnd/>
            </a:ln>
            <a:effectLst/>
          </p:spPr>
          <p:txBody>
            <a:bodyPr wrap="none" anchor="ct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sp>
          <p:nvSpPr>
            <p:cNvPr id="310" name="Oval 309"/>
            <p:cNvSpPr>
              <a:spLocks noChangeArrowheads="1"/>
            </p:cNvSpPr>
            <p:nvPr/>
          </p:nvSpPr>
          <p:spPr bwMode="gray">
            <a:xfrm>
              <a:off x="2849" y="1684"/>
              <a:ext cx="787" cy="788"/>
            </a:xfrm>
            <a:prstGeom prst="ellipse">
              <a:avLst/>
            </a:prstGeom>
            <a:gradFill rotWithShape="1">
              <a:gsLst>
                <a:gs pos="0">
                  <a:srgbClr val="83A6A7">
                    <a:gamma/>
                    <a:shade val="54118"/>
                    <a:invGamma/>
                  </a:srgbClr>
                </a:gs>
                <a:gs pos="50000">
                  <a:srgbClr val="83A6A7"/>
                </a:gs>
                <a:gs pos="100000">
                  <a:srgbClr val="83A6A7">
                    <a:gamma/>
                    <a:shade val="54118"/>
                    <a:invGamma/>
                  </a:srgbClr>
                </a:gs>
              </a:gsLst>
              <a:lin ang="18900000" scaled="1"/>
            </a:gradFill>
            <a:ln w="38100" algn="ctr">
              <a:noFill/>
              <a:round/>
              <a:headEnd/>
              <a:tailEnd/>
            </a:ln>
            <a:effectLst/>
          </p:spPr>
          <p:txBody>
            <a:bodyPr anchor="ct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sp>
          <p:nvSpPr>
            <p:cNvPr id="311" name="Oval 310"/>
            <p:cNvSpPr>
              <a:spLocks noChangeArrowheads="1"/>
            </p:cNvSpPr>
            <p:nvPr/>
          </p:nvSpPr>
          <p:spPr bwMode="gray">
            <a:xfrm>
              <a:off x="2849" y="1686"/>
              <a:ext cx="787" cy="788"/>
            </a:xfrm>
            <a:prstGeom prst="ellipse">
              <a:avLst/>
            </a:prstGeom>
            <a:gradFill rotWithShape="1">
              <a:gsLst>
                <a:gs pos="0">
                  <a:srgbClr val="83A6A7">
                    <a:gamma/>
                    <a:shade val="63529"/>
                    <a:invGamma/>
                  </a:srgbClr>
                </a:gs>
                <a:gs pos="100000">
                  <a:srgbClr val="83A6A7">
                    <a:alpha val="0"/>
                  </a:srgbClr>
                </a:gs>
              </a:gsLst>
              <a:lin ang="2700000" scaled="1"/>
            </a:gradFill>
            <a:ln w="38100" algn="ctr">
              <a:noFill/>
              <a:round/>
              <a:headEnd/>
              <a:tailEnd/>
            </a:ln>
            <a:effectLst/>
          </p:spPr>
          <p:txBody>
            <a:bodyPr anchor="ct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sp>
          <p:nvSpPr>
            <p:cNvPr id="312" name="Oval 311"/>
            <p:cNvSpPr>
              <a:spLocks noChangeArrowheads="1"/>
            </p:cNvSpPr>
            <p:nvPr/>
          </p:nvSpPr>
          <p:spPr bwMode="gray">
            <a:xfrm>
              <a:off x="2888" y="1724"/>
              <a:ext cx="709" cy="709"/>
            </a:xfrm>
            <a:prstGeom prst="ellipse">
              <a:avLst/>
            </a:prstGeom>
            <a:solidFill>
              <a:srgbClr val="000000"/>
            </a:solidFill>
            <a:ln w="38100" algn="ctr">
              <a:noFill/>
              <a:round/>
              <a:headEnd/>
              <a:tailEnd/>
            </a:ln>
            <a:effectLst/>
          </p:spPr>
          <p:txBody>
            <a:bodyPr anchor="ct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grpSp>
          <p:nvGrpSpPr>
            <p:cNvPr id="8" name="Group 312"/>
            <p:cNvGrpSpPr>
              <a:grpSpLocks/>
            </p:cNvGrpSpPr>
            <p:nvPr/>
          </p:nvGrpSpPr>
          <p:grpSpPr bwMode="auto">
            <a:xfrm>
              <a:off x="2899" y="1735"/>
              <a:ext cx="687" cy="688"/>
              <a:chOff x="4166" y="1706"/>
              <a:chExt cx="1252" cy="1252"/>
            </a:xfrm>
          </p:grpSpPr>
          <p:sp>
            <p:nvSpPr>
              <p:cNvPr id="314" name="Oval 313"/>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sp>
            <p:nvSpPr>
              <p:cNvPr id="315" name="Oval 314"/>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sp>
            <p:nvSpPr>
              <p:cNvPr id="316" name="Oval 315"/>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sp>
            <p:nvSpPr>
              <p:cNvPr id="317" name="Oval 316"/>
              <p:cNvSpPr>
                <a:spLocks noChangeArrowheads="1"/>
              </p:cNvSpPr>
              <p:nvPr/>
            </p:nvSpPr>
            <p:spPr bwMode="gray">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a:lstStyle>
              <a:p>
                <a:endParaRPr lang="fa-IR"/>
              </a:p>
            </p:txBody>
          </p:sp>
        </p:grpSp>
      </p:grpSp>
      <p:sp>
        <p:nvSpPr>
          <p:cNvPr id="2" name="Rectangle 1"/>
          <p:cNvSpPr/>
          <p:nvPr/>
        </p:nvSpPr>
        <p:spPr>
          <a:xfrm>
            <a:off x="4468816" y="571480"/>
            <a:ext cx="2694425" cy="1766637"/>
          </a:xfrm>
          <a:prstGeom prst="rect">
            <a:avLst/>
          </a:prstGeom>
        </p:spPr>
        <p:txBody>
          <a:bodyPr wrap="square">
            <a:spAutoFit/>
          </a:bodyPr>
          <a:lstStyle/>
          <a:p>
            <a:pPr marL="0" marR="0" lvl="0" indent="0" algn="ctr" defTabSz="914400" rtl="1" eaLnBrk="1" fontAlgn="auto" latinLnBrk="0" hangingPunct="1">
              <a:lnSpc>
                <a:spcPct val="100000"/>
              </a:lnSpc>
              <a:spcBef>
                <a:spcPct val="20000"/>
              </a:spcBef>
              <a:spcAft>
                <a:spcPts val="0"/>
              </a:spcAft>
              <a:buClr>
                <a:schemeClr val="accent1"/>
              </a:buClr>
              <a:buSzPct val="70000"/>
              <a:buFont typeface="Wingdings 2"/>
              <a:buNone/>
              <a:tabLst/>
              <a:defRPr/>
            </a:pPr>
            <a:r>
              <a:rPr lang="fa-IR" sz="3200" dirty="0" smtClean="0">
                <a:solidFill>
                  <a:schemeClr val="bg1">
                    <a:lumMod val="95000"/>
                  </a:schemeClr>
                </a:solidFill>
                <a:effectLst>
                  <a:outerShdw blurRad="38100" dist="38100" dir="2700000" algn="tl">
                    <a:srgbClr val="000000">
                      <a:alpha val="43137"/>
                    </a:srgbClr>
                  </a:outerShdw>
                </a:effectLst>
                <a:latin typeface="IranNastaliq" pitchFamily="18" charset="0"/>
                <a:cs typeface="IranNastaliq" pitchFamily="18" charset="0"/>
              </a:rPr>
              <a:t> سلام بر پرچم افراشته </a:t>
            </a:r>
          </a:p>
          <a:p>
            <a:pPr marL="0" marR="0" lvl="0" indent="0" algn="ctr" defTabSz="914400" rtl="1" eaLnBrk="1" fontAlgn="auto" latinLnBrk="0" hangingPunct="1">
              <a:lnSpc>
                <a:spcPct val="100000"/>
              </a:lnSpc>
              <a:spcBef>
                <a:spcPct val="20000"/>
              </a:spcBef>
              <a:spcAft>
                <a:spcPts val="0"/>
              </a:spcAft>
              <a:buClr>
                <a:schemeClr val="accent1"/>
              </a:buClr>
              <a:buSzPct val="70000"/>
              <a:buFont typeface="Wingdings 2"/>
              <a:buNone/>
              <a:tabLst/>
              <a:defRPr/>
            </a:pPr>
            <a:r>
              <a:rPr lang="fa-IR" sz="3200" dirty="0" smtClean="0">
                <a:solidFill>
                  <a:schemeClr val="bg1">
                    <a:lumMod val="95000"/>
                  </a:schemeClr>
                </a:solidFill>
                <a:effectLst>
                  <a:outerShdw blurRad="38100" dist="38100" dir="2700000" algn="tl">
                    <a:srgbClr val="000000">
                      <a:alpha val="43137"/>
                    </a:srgbClr>
                  </a:outerShdw>
                </a:effectLst>
                <a:latin typeface="IranNastaliq" pitchFamily="18" charset="0"/>
                <a:cs typeface="IranNastaliq" pitchFamily="18" charset="0"/>
              </a:rPr>
              <a:t>و  </a:t>
            </a:r>
          </a:p>
          <a:p>
            <a:pPr marL="0" marR="0" lvl="0" indent="0" algn="ctr" defTabSz="914400" rtl="1" eaLnBrk="1" fontAlgn="auto" latinLnBrk="0" hangingPunct="1">
              <a:lnSpc>
                <a:spcPct val="100000"/>
              </a:lnSpc>
              <a:spcBef>
                <a:spcPct val="20000"/>
              </a:spcBef>
              <a:spcAft>
                <a:spcPts val="0"/>
              </a:spcAft>
              <a:buClr>
                <a:schemeClr val="accent1"/>
              </a:buClr>
              <a:buSzPct val="70000"/>
              <a:buFont typeface="Wingdings 2"/>
              <a:buNone/>
              <a:tabLst/>
              <a:defRPr/>
            </a:pPr>
            <a:r>
              <a:rPr lang="fa-IR" sz="3200" dirty="0" smtClean="0">
                <a:solidFill>
                  <a:schemeClr val="bg1">
                    <a:lumMod val="95000"/>
                  </a:schemeClr>
                </a:solidFill>
                <a:effectLst>
                  <a:outerShdw blurRad="38100" dist="38100" dir="2700000" algn="tl">
                    <a:srgbClr val="000000">
                      <a:alpha val="43137"/>
                    </a:srgbClr>
                  </a:outerShdw>
                </a:effectLst>
                <a:latin typeface="IranNastaliq" pitchFamily="18" charset="0"/>
                <a:cs typeface="IranNastaliq" pitchFamily="18" charset="0"/>
              </a:rPr>
              <a:t>        تو را گواه مي‌گيرم</a:t>
            </a:r>
            <a:endParaRPr lang="fa-IR" sz="3200" dirty="0">
              <a:solidFill>
                <a:schemeClr val="bg1">
                  <a:lumMod val="95000"/>
                </a:schemeClr>
              </a:solidFill>
              <a:effectLst>
                <a:outerShdw blurRad="38100" dist="38100" dir="2700000" algn="tl">
                  <a:srgbClr val="000000">
                    <a:alpha val="43137"/>
                  </a:srgbClr>
                </a:outerShdw>
              </a:effectLst>
              <a:latin typeface="IranNastaliq" pitchFamily="18" charset="0"/>
              <a:cs typeface="IranNastaliq" pitchFamily="18" charset="0"/>
            </a:endParaRPr>
          </a:p>
        </p:txBody>
      </p:sp>
      <p:sp>
        <p:nvSpPr>
          <p:cNvPr id="5" name="Rectangle 4"/>
          <p:cNvSpPr/>
          <p:nvPr/>
        </p:nvSpPr>
        <p:spPr>
          <a:xfrm>
            <a:off x="3856148" y="2324955"/>
            <a:ext cx="5037027" cy="4247317"/>
          </a:xfrm>
          <a:prstGeom prst="rect">
            <a:avLst/>
          </a:prstGeom>
        </p:spPr>
        <p:txBody>
          <a:bodyPr wrap="square">
            <a:spAutoFit/>
          </a:bodyPr>
          <a:lstStyle/>
          <a:p>
            <a:pPr algn="just" rtl="1"/>
            <a:r>
              <a:rPr lang="fa-IR" b="1" dirty="0" smtClean="0">
                <a:cs typeface="B Nazanin" pitchFamily="2" charset="-78"/>
              </a:rPr>
              <a:t>ائمه عليهم السلام با توجه به زمانه‌ايي كه در آن مي‌زيسته اند،  براي رساندن پيام خود به مردمان از زبان دعا استفاده مي‌كردند. به همين جهت است كه وقتي به دعاها و زيارات ايشان مراجعه مي‌كنيم، دريايي بي كران از معارف و علوم اهل بيت (ع) را مشاهده مي‌كنيم. از جمله زيارت‌ها معروف زيارتي با نام  “آل ياسين” است. همان زيارت كه در نامه حضرت مهدي(ع) درباره آن چنين آمده است:</a:t>
            </a:r>
            <a:endParaRPr lang="en-US" b="1" dirty="0" smtClean="0">
              <a:cs typeface="B Nazanin" pitchFamily="2" charset="-78"/>
            </a:endParaRPr>
          </a:p>
          <a:p>
            <a:pPr algn="ctr" rtl="1"/>
            <a:r>
              <a:rPr lang="fa-IR" sz="1600" b="1" dirty="0" smtClean="0">
                <a:cs typeface="B Nazanin" pitchFamily="2" charset="-78"/>
              </a:rPr>
              <a:t>هرگاه خواستيد به وسيله ما به پروردگار توجه كنيد، پس همان‌گونه كه خدا مي‌گويد؛ چنين بگوئيد:</a:t>
            </a:r>
            <a:endParaRPr lang="en-US" sz="1600" b="1" dirty="0" smtClean="0">
              <a:cs typeface="B Nazanin" pitchFamily="2" charset="-78"/>
            </a:endParaRPr>
          </a:p>
          <a:p>
            <a:pPr algn="ctr" rtl="1"/>
            <a:r>
              <a:rPr lang="fa-IR" sz="1600" b="1" dirty="0" smtClean="0">
                <a:cs typeface="B Nazanin" pitchFamily="2" charset="-78"/>
              </a:rPr>
              <a:t> سلامٌ علي آلِ يس....</a:t>
            </a:r>
            <a:endParaRPr lang="en-US" sz="1600" b="1" dirty="0" smtClean="0">
              <a:cs typeface="B Nazanin" pitchFamily="2" charset="-78"/>
            </a:endParaRPr>
          </a:p>
          <a:p>
            <a:pPr algn="just" rtl="1"/>
            <a:r>
              <a:rPr lang="fa-IR" b="1" dirty="0" smtClean="0">
                <a:cs typeface="B Nazanin" pitchFamily="2" charset="-78"/>
              </a:rPr>
              <a:t>اين دو جلد كتاب به شرحي كامل درباره اين زيارت و دعايي كه در قسمت دوم آن آمده است، مي‌پردازد. نويسنده در واژه واژه اين زيارت با استفاده ايي زيبا و هنرمندانه از روايات و اشعار به شرح و توضيح پرداخته است. اين دو اثر مملو از جملات و عبارات زيبا هستند.</a:t>
            </a:r>
            <a:endParaRPr lang="en-US" b="1" dirty="0" smtClean="0">
              <a:cs typeface="B Nazanin" pitchFamily="2" charset="-78"/>
            </a:endParaRPr>
          </a:p>
        </p:txBody>
      </p:sp>
      <p:grpSp>
        <p:nvGrpSpPr>
          <p:cNvPr id="90" name="Group 89"/>
          <p:cNvGrpSpPr/>
          <p:nvPr/>
        </p:nvGrpSpPr>
        <p:grpSpPr>
          <a:xfrm>
            <a:off x="180136" y="1275785"/>
            <a:ext cx="3024206" cy="381000"/>
            <a:chOff x="119034" y="1982106"/>
            <a:chExt cx="3024206" cy="381000"/>
          </a:xfrm>
        </p:grpSpPr>
        <p:sp>
          <p:nvSpPr>
            <p:cNvPr id="48" name="AutoShape 10"/>
            <p:cNvSpPr>
              <a:spLocks noChangeArrowheads="1"/>
            </p:cNvSpPr>
            <p:nvPr/>
          </p:nvSpPr>
          <p:spPr bwMode="gray">
            <a:xfrm>
              <a:off x="328582" y="1987840"/>
              <a:ext cx="2814658" cy="375265"/>
            </a:xfrm>
            <a:prstGeom prst="roundRect">
              <a:avLst>
                <a:gd name="adj" fmla="val 50000"/>
              </a:avLst>
            </a:prstGeom>
            <a:noFill/>
            <a:ln w="12700" algn="ctr">
              <a:solidFill>
                <a:schemeClr val="accent1">
                  <a:lumMod val="75000"/>
                </a:schemeClr>
              </a:solidFill>
              <a:round/>
              <a:headEnd/>
              <a:tailEnd/>
            </a:ln>
            <a:effectLst/>
          </p:spPr>
          <p:txBody>
            <a:bodyPr wrap="none" anchor="ctr"/>
            <a:lstStyle/>
            <a:p>
              <a:pPr algn="ctr" rtl="1">
                <a:spcBef>
                  <a:spcPct val="20000"/>
                </a:spcBef>
                <a:buClr>
                  <a:schemeClr val="accent1"/>
                </a:buClr>
                <a:buSzPct val="70000"/>
                <a:defRPr/>
              </a:pPr>
              <a:r>
                <a:rPr lang="fa-IR" b="1" dirty="0" smtClean="0">
                  <a:cs typeface="B Nazanin" pitchFamily="2" charset="-78"/>
                </a:rPr>
                <a:t>سيد مجتبي بحريني</a:t>
              </a:r>
              <a:endParaRPr lang="fa-IR" b="1" dirty="0">
                <a:cs typeface="B Nazanin" pitchFamily="2" charset="-78"/>
              </a:endParaRPr>
            </a:p>
          </p:txBody>
        </p:sp>
        <p:grpSp>
          <p:nvGrpSpPr>
            <p:cNvPr id="9" name="Group 55"/>
            <p:cNvGrpSpPr>
              <a:grpSpLocks/>
            </p:cNvGrpSpPr>
            <p:nvPr/>
          </p:nvGrpSpPr>
          <p:grpSpPr bwMode="auto">
            <a:xfrm>
              <a:off x="119034" y="1982106"/>
              <a:ext cx="381000" cy="381000"/>
              <a:chOff x="2078" y="1680"/>
              <a:chExt cx="1615" cy="1615"/>
            </a:xfrm>
          </p:grpSpPr>
          <p:sp>
            <p:nvSpPr>
              <p:cNvPr id="57" name="Oval 56"/>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fa-IR"/>
              </a:p>
            </p:txBody>
          </p:sp>
          <p:sp>
            <p:nvSpPr>
              <p:cNvPr id="58" name="Oval 57"/>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fa-IR"/>
              </a:p>
            </p:txBody>
          </p:sp>
          <p:sp>
            <p:nvSpPr>
              <p:cNvPr id="59" name="Oval 58"/>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fa-IR"/>
              </a:p>
            </p:txBody>
          </p:sp>
          <p:sp>
            <p:nvSpPr>
              <p:cNvPr id="60" name="Oval 59"/>
              <p:cNvSpPr>
                <a:spLocks noChangeArrowheads="1"/>
              </p:cNvSpPr>
              <p:nvPr/>
            </p:nvSpPr>
            <p:spPr bwMode="gray">
              <a:xfrm>
                <a:off x="2254" y="1856"/>
                <a:ext cx="1262" cy="1264"/>
              </a:xfrm>
              <a:prstGeom prst="ellipse">
                <a:avLst/>
              </a:prstGeom>
              <a:gradFill rotWithShape="1">
                <a:gsLst>
                  <a:gs pos="0">
                    <a:srgbClr val="FFCC00">
                      <a:gamma/>
                      <a:shade val="0"/>
                      <a:invGamma/>
                    </a:srgbClr>
                  </a:gs>
                  <a:gs pos="100000">
                    <a:srgbClr val="FFCC00"/>
                  </a:gs>
                </a:gsLst>
                <a:lin ang="2700000" scaled="1"/>
              </a:gradFill>
              <a:ln w="38100" algn="ctr">
                <a:noFill/>
                <a:round/>
                <a:headEnd/>
                <a:tailEnd/>
              </a:ln>
              <a:effectLst/>
            </p:spPr>
            <p:txBody>
              <a:bodyPr wrap="none" anchor="ctr">
                <a:spAutoFit/>
              </a:bodyPr>
              <a:lstStyle/>
              <a:p>
                <a:endParaRPr lang="fa-IR"/>
              </a:p>
            </p:txBody>
          </p:sp>
          <p:sp>
            <p:nvSpPr>
              <p:cNvPr id="61" name="Oval 60"/>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fa-IR"/>
              </a:p>
            </p:txBody>
          </p:sp>
          <p:sp>
            <p:nvSpPr>
              <p:cNvPr id="62" name="Oval 61"/>
              <p:cNvSpPr>
                <a:spLocks noChangeArrowheads="1"/>
              </p:cNvSpPr>
              <p:nvPr/>
            </p:nvSpPr>
            <p:spPr bwMode="gray">
              <a:xfrm>
                <a:off x="2337" y="1939"/>
                <a:ext cx="1096" cy="1098"/>
              </a:xfrm>
              <a:prstGeom prst="ellipse">
                <a:avLst/>
              </a:prstGeom>
              <a:gradFill rotWithShape="1">
                <a:gsLst>
                  <a:gs pos="0">
                    <a:srgbClr val="FFCC00"/>
                  </a:gs>
                  <a:gs pos="100000">
                    <a:srgbClr val="FFCC00">
                      <a:gamma/>
                      <a:shade val="48627"/>
                      <a:invGamma/>
                    </a:srgbClr>
                  </a:gs>
                </a:gsLst>
                <a:lin ang="2700000" scaled="1"/>
              </a:gradFill>
              <a:ln w="38100" algn="ctr">
                <a:noFill/>
                <a:round/>
                <a:headEnd/>
                <a:tailEnd/>
              </a:ln>
              <a:effectLst/>
            </p:spPr>
            <p:txBody>
              <a:bodyPr anchor="ctr">
                <a:spAutoFit/>
              </a:bodyPr>
              <a:lstStyle/>
              <a:p>
                <a:endParaRPr lang="fa-IR"/>
              </a:p>
            </p:txBody>
          </p:sp>
        </p:grpSp>
      </p:grpSp>
      <p:grpSp>
        <p:nvGrpSpPr>
          <p:cNvPr id="11" name="Group 99"/>
          <p:cNvGrpSpPr>
            <a:grpSpLocks/>
          </p:cNvGrpSpPr>
          <p:nvPr/>
        </p:nvGrpSpPr>
        <p:grpSpPr bwMode="auto">
          <a:xfrm>
            <a:off x="5416250" y="6550819"/>
            <a:ext cx="304800" cy="304800"/>
            <a:chOff x="2078" y="1680"/>
            <a:chExt cx="1615" cy="1615"/>
          </a:xfrm>
        </p:grpSpPr>
        <p:sp>
          <p:nvSpPr>
            <p:cNvPr id="146" name="Oval 3"/>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fa-IR"/>
            </a:p>
          </p:txBody>
        </p:sp>
        <p:sp>
          <p:nvSpPr>
            <p:cNvPr id="147" name="Oval 4"/>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fa-IR"/>
            </a:p>
          </p:txBody>
        </p:sp>
        <p:sp>
          <p:nvSpPr>
            <p:cNvPr id="148" name="Oval 5"/>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fa-IR"/>
            </a:p>
          </p:txBody>
        </p:sp>
        <p:sp>
          <p:nvSpPr>
            <p:cNvPr id="149" name="Oval 6"/>
            <p:cNvSpPr>
              <a:spLocks noChangeArrowheads="1"/>
            </p:cNvSpPr>
            <p:nvPr/>
          </p:nvSpPr>
          <p:spPr bwMode="gray">
            <a:xfrm>
              <a:off x="2254" y="1856"/>
              <a:ext cx="1262" cy="1264"/>
            </a:xfrm>
            <a:prstGeom prst="ellipse">
              <a:avLst/>
            </a:prstGeom>
            <a:gradFill rotWithShape="1">
              <a:gsLst>
                <a:gs pos="0">
                  <a:srgbClr val="48BE67">
                    <a:gamma/>
                    <a:shade val="0"/>
                    <a:invGamma/>
                  </a:srgbClr>
                </a:gs>
                <a:gs pos="100000">
                  <a:srgbClr val="48BE67"/>
                </a:gs>
              </a:gsLst>
              <a:lin ang="2700000" scaled="1"/>
            </a:gradFill>
            <a:ln w="38100" algn="ctr">
              <a:noFill/>
              <a:round/>
              <a:headEnd/>
              <a:tailEnd/>
            </a:ln>
            <a:effectLst/>
          </p:spPr>
          <p:txBody>
            <a:bodyPr wrap="none" anchor="ctr">
              <a:spAutoFit/>
            </a:bodyPr>
            <a:lstStyle/>
            <a:p>
              <a:endParaRPr lang="fa-IR"/>
            </a:p>
          </p:txBody>
        </p:sp>
        <p:sp>
          <p:nvSpPr>
            <p:cNvPr id="150" name="Oval 7"/>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fa-IR"/>
            </a:p>
          </p:txBody>
        </p:sp>
        <p:sp>
          <p:nvSpPr>
            <p:cNvPr id="151" name="Oval 8"/>
            <p:cNvSpPr>
              <a:spLocks noChangeArrowheads="1"/>
            </p:cNvSpPr>
            <p:nvPr/>
          </p:nvSpPr>
          <p:spPr bwMode="gray">
            <a:xfrm>
              <a:off x="2337" y="1939"/>
              <a:ext cx="1096" cy="1098"/>
            </a:xfrm>
            <a:prstGeom prst="ellipse">
              <a:avLst/>
            </a:prstGeom>
            <a:gradFill rotWithShape="1">
              <a:gsLst>
                <a:gs pos="0">
                  <a:srgbClr val="48BE67"/>
                </a:gs>
                <a:gs pos="100000">
                  <a:srgbClr val="48BE67">
                    <a:gamma/>
                    <a:shade val="48627"/>
                    <a:invGamma/>
                  </a:srgbClr>
                </a:gs>
              </a:gsLst>
              <a:lin ang="2700000" scaled="1"/>
            </a:gradFill>
            <a:ln w="38100" algn="ctr">
              <a:noFill/>
              <a:round/>
              <a:headEnd/>
              <a:tailEnd/>
            </a:ln>
            <a:effectLst/>
          </p:spPr>
          <p:txBody>
            <a:bodyPr anchor="ctr">
              <a:spAutoFit/>
            </a:bodyPr>
            <a:lstStyle/>
            <a:p>
              <a:endParaRPr lang="fa-IR"/>
            </a:p>
          </p:txBody>
        </p:sp>
      </p:grpSp>
      <p:grpSp>
        <p:nvGrpSpPr>
          <p:cNvPr id="12" name="Group 49"/>
          <p:cNvGrpSpPr/>
          <p:nvPr/>
        </p:nvGrpSpPr>
        <p:grpSpPr>
          <a:xfrm>
            <a:off x="3422950" y="6551704"/>
            <a:ext cx="304800" cy="304800"/>
            <a:chOff x="7046779" y="4788265"/>
            <a:chExt cx="304800" cy="304800"/>
          </a:xfrm>
        </p:grpSpPr>
        <p:sp>
          <p:nvSpPr>
            <p:cNvPr id="142" name="Oval 141"/>
            <p:cNvSpPr>
              <a:spLocks noChangeArrowheads="1"/>
            </p:cNvSpPr>
            <p:nvPr/>
          </p:nvSpPr>
          <p:spPr bwMode="gray">
            <a:xfrm>
              <a:off x="7046779" y="4788265"/>
              <a:ext cx="304800" cy="304800"/>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fa-IR"/>
            </a:p>
          </p:txBody>
        </p:sp>
        <p:sp>
          <p:nvSpPr>
            <p:cNvPr id="143" name="Oval 142"/>
            <p:cNvSpPr>
              <a:spLocks noChangeArrowheads="1"/>
            </p:cNvSpPr>
            <p:nvPr/>
          </p:nvSpPr>
          <p:spPr bwMode="gray">
            <a:xfrm>
              <a:off x="7064142" y="4805439"/>
              <a:ext cx="269885" cy="269885"/>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fa-IR"/>
            </a:p>
          </p:txBody>
        </p:sp>
        <p:sp>
          <p:nvSpPr>
            <p:cNvPr id="144" name="Oval 143"/>
            <p:cNvSpPr>
              <a:spLocks noChangeArrowheads="1"/>
            </p:cNvSpPr>
            <p:nvPr/>
          </p:nvSpPr>
          <p:spPr bwMode="gray">
            <a:xfrm>
              <a:off x="7079996" y="4821482"/>
              <a:ext cx="238178" cy="238556"/>
            </a:xfrm>
            <a:prstGeom prst="ellipse">
              <a:avLst/>
            </a:prstGeo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2700000" scaled="1"/>
              <a:tileRect/>
            </a:gradFill>
            <a:ln w="38100" algn="ctr">
              <a:noFill/>
              <a:round/>
              <a:headEnd/>
              <a:tailEnd/>
            </a:ln>
            <a:effectLst/>
          </p:spPr>
          <p:txBody>
            <a:bodyPr wrap="none" anchor="ctr">
              <a:spAutoFit/>
            </a:bodyPr>
            <a:lstStyle/>
            <a:p>
              <a:endParaRPr lang="fa-IR"/>
            </a:p>
          </p:txBody>
        </p:sp>
        <p:sp>
          <p:nvSpPr>
            <p:cNvPr id="145" name="Oval 144"/>
            <p:cNvSpPr>
              <a:spLocks noChangeArrowheads="1"/>
            </p:cNvSpPr>
            <p:nvPr/>
          </p:nvSpPr>
          <p:spPr bwMode="gray">
            <a:xfrm>
              <a:off x="7095660" y="4837146"/>
              <a:ext cx="206849" cy="207226"/>
            </a:xfrm>
            <a:prstGeom prst="ellipse">
              <a:avLst/>
            </a:prstGeom>
            <a:gradFill flip="none" rotWithShape="1">
              <a:gsLst>
                <a:gs pos="2600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0"/>
              <a:tileRect/>
            </a:gradFill>
            <a:ln w="38100" algn="ctr">
              <a:noFill/>
              <a:round/>
              <a:headEnd/>
              <a:tailEnd/>
            </a:ln>
            <a:effectLst/>
          </p:spPr>
          <p:txBody>
            <a:bodyPr anchor="ctr">
              <a:spAutoFit/>
            </a:bodyPr>
            <a:lstStyle/>
            <a:p>
              <a:endParaRPr lang="fa-IR"/>
            </a:p>
          </p:txBody>
        </p:sp>
      </p:grpSp>
      <p:grpSp>
        <p:nvGrpSpPr>
          <p:cNvPr id="13" name="Group 16"/>
          <p:cNvGrpSpPr/>
          <p:nvPr/>
        </p:nvGrpSpPr>
        <p:grpSpPr>
          <a:xfrm>
            <a:off x="5085376" y="6551550"/>
            <a:ext cx="304800" cy="304800"/>
            <a:chOff x="1813814" y="4264940"/>
            <a:chExt cx="381000" cy="381000"/>
          </a:xfrm>
        </p:grpSpPr>
        <p:sp>
          <p:nvSpPr>
            <p:cNvPr id="136" name="Oval 135"/>
            <p:cNvSpPr>
              <a:spLocks noChangeArrowheads="1"/>
            </p:cNvSpPr>
            <p:nvPr/>
          </p:nvSpPr>
          <p:spPr bwMode="gray">
            <a:xfrm>
              <a:off x="1813814" y="4264940"/>
              <a:ext cx="381000" cy="381000"/>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fa-IR"/>
            </a:p>
          </p:txBody>
        </p:sp>
        <p:sp>
          <p:nvSpPr>
            <p:cNvPr id="137" name="Oval 136"/>
            <p:cNvSpPr>
              <a:spLocks noChangeArrowheads="1"/>
            </p:cNvSpPr>
            <p:nvPr/>
          </p:nvSpPr>
          <p:spPr bwMode="gray">
            <a:xfrm>
              <a:off x="1835518" y="4286405"/>
              <a:ext cx="337356" cy="337356"/>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fa-IR"/>
            </a:p>
          </p:txBody>
        </p:sp>
        <p:sp>
          <p:nvSpPr>
            <p:cNvPr id="138" name="Oval 137"/>
            <p:cNvSpPr>
              <a:spLocks noChangeArrowheads="1"/>
            </p:cNvSpPr>
            <p:nvPr/>
          </p:nvSpPr>
          <p:spPr bwMode="gray">
            <a:xfrm>
              <a:off x="1855335" y="4306461"/>
              <a:ext cx="297723" cy="29819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fa-IR"/>
            </a:p>
          </p:txBody>
        </p:sp>
        <p:sp>
          <p:nvSpPr>
            <p:cNvPr id="139" name="Oval 138"/>
            <p:cNvSpPr>
              <a:spLocks noChangeArrowheads="1"/>
            </p:cNvSpPr>
            <p:nvPr/>
          </p:nvSpPr>
          <p:spPr bwMode="gray">
            <a:xfrm>
              <a:off x="1855335" y="4306461"/>
              <a:ext cx="297723" cy="298194"/>
            </a:xfrm>
            <a:prstGeom prst="ellipse">
              <a:avLst/>
            </a:prstGeom>
            <a:gradFill rotWithShape="1">
              <a:gsLst>
                <a:gs pos="0">
                  <a:srgbClr val="8D67E1">
                    <a:gamma/>
                    <a:shade val="0"/>
                    <a:invGamma/>
                  </a:srgbClr>
                </a:gs>
                <a:gs pos="100000">
                  <a:srgbClr val="8D67E1"/>
                </a:gs>
              </a:gsLst>
              <a:lin ang="2700000" scaled="1"/>
            </a:gradFill>
            <a:ln w="38100" algn="ctr">
              <a:noFill/>
              <a:round/>
              <a:headEnd/>
              <a:tailEnd/>
            </a:ln>
            <a:effectLst/>
          </p:spPr>
          <p:txBody>
            <a:bodyPr wrap="none" anchor="ctr">
              <a:spAutoFit/>
            </a:bodyPr>
            <a:lstStyle/>
            <a:p>
              <a:endParaRPr lang="fa-IR"/>
            </a:p>
          </p:txBody>
        </p:sp>
        <p:sp>
          <p:nvSpPr>
            <p:cNvPr id="140" name="Oval 139"/>
            <p:cNvSpPr>
              <a:spLocks noChangeArrowheads="1"/>
            </p:cNvSpPr>
            <p:nvPr/>
          </p:nvSpPr>
          <p:spPr bwMode="gray">
            <a:xfrm>
              <a:off x="1874916" y="4326042"/>
              <a:ext cx="258561" cy="259033"/>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fa-IR"/>
            </a:p>
          </p:txBody>
        </p:sp>
        <p:sp>
          <p:nvSpPr>
            <p:cNvPr id="141" name="Oval 140"/>
            <p:cNvSpPr>
              <a:spLocks noChangeArrowheads="1"/>
            </p:cNvSpPr>
            <p:nvPr/>
          </p:nvSpPr>
          <p:spPr bwMode="gray">
            <a:xfrm>
              <a:off x="1874916" y="4326042"/>
              <a:ext cx="258561" cy="259033"/>
            </a:xfrm>
            <a:prstGeom prst="ellipse">
              <a:avLst/>
            </a:prstGeom>
            <a:gradFill rotWithShape="1">
              <a:gsLst>
                <a:gs pos="0">
                  <a:schemeClr val="tx1"/>
                </a:gs>
                <a:gs pos="96000">
                  <a:srgbClr val="800000"/>
                </a:gs>
              </a:gsLst>
              <a:lin ang="2700000" scaled="1"/>
            </a:gradFill>
            <a:ln w="38100" algn="ctr">
              <a:noFill/>
              <a:round/>
              <a:headEnd/>
              <a:tailEnd/>
            </a:ln>
            <a:effectLst/>
          </p:spPr>
          <p:txBody>
            <a:bodyPr anchor="ctr">
              <a:spAutoFit/>
            </a:bodyPr>
            <a:lstStyle/>
            <a:p>
              <a:endParaRPr lang="fa-IR" dirty="0"/>
            </a:p>
          </p:txBody>
        </p:sp>
      </p:grpSp>
      <p:grpSp>
        <p:nvGrpSpPr>
          <p:cNvPr id="14" name="Group 23"/>
          <p:cNvGrpSpPr>
            <a:grpSpLocks/>
          </p:cNvGrpSpPr>
          <p:nvPr/>
        </p:nvGrpSpPr>
        <p:grpSpPr bwMode="auto">
          <a:xfrm>
            <a:off x="3756330" y="6553200"/>
            <a:ext cx="304800" cy="304800"/>
            <a:chOff x="2078" y="1680"/>
            <a:chExt cx="1615" cy="1615"/>
          </a:xfrm>
        </p:grpSpPr>
        <p:sp>
          <p:nvSpPr>
            <p:cNvPr id="130" name="Oval 129"/>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fa-IR"/>
            </a:p>
          </p:txBody>
        </p:sp>
        <p:sp>
          <p:nvSpPr>
            <p:cNvPr id="131" name="Oval 130"/>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fa-IR"/>
            </a:p>
          </p:txBody>
        </p:sp>
        <p:sp>
          <p:nvSpPr>
            <p:cNvPr id="132" name="Oval 131"/>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fa-IR"/>
            </a:p>
          </p:txBody>
        </p:sp>
        <p:sp>
          <p:nvSpPr>
            <p:cNvPr id="133" name="Oval 132"/>
            <p:cNvSpPr>
              <a:spLocks noChangeArrowheads="1"/>
            </p:cNvSpPr>
            <p:nvPr/>
          </p:nvSpPr>
          <p:spPr bwMode="gray">
            <a:xfrm>
              <a:off x="2254" y="1856"/>
              <a:ext cx="1262" cy="1264"/>
            </a:xfrm>
            <a:prstGeom prst="ellipse">
              <a:avLst/>
            </a:prstGeom>
            <a:gradFill rotWithShape="1">
              <a:gsLst>
                <a:gs pos="0">
                  <a:srgbClr val="FFCC00">
                    <a:gamma/>
                    <a:shade val="0"/>
                    <a:invGamma/>
                  </a:srgbClr>
                </a:gs>
                <a:gs pos="100000">
                  <a:srgbClr val="FFCC00"/>
                </a:gs>
              </a:gsLst>
              <a:lin ang="2700000" scaled="1"/>
            </a:gradFill>
            <a:ln w="38100" algn="ctr">
              <a:noFill/>
              <a:round/>
              <a:headEnd/>
              <a:tailEnd/>
            </a:ln>
            <a:effectLst/>
          </p:spPr>
          <p:txBody>
            <a:bodyPr wrap="none" anchor="ctr">
              <a:spAutoFit/>
            </a:bodyPr>
            <a:lstStyle/>
            <a:p>
              <a:endParaRPr lang="fa-IR"/>
            </a:p>
          </p:txBody>
        </p:sp>
        <p:sp>
          <p:nvSpPr>
            <p:cNvPr id="134" name="Oval 133"/>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fa-IR"/>
            </a:p>
          </p:txBody>
        </p:sp>
        <p:sp>
          <p:nvSpPr>
            <p:cNvPr id="135" name="Oval 134"/>
            <p:cNvSpPr>
              <a:spLocks noChangeArrowheads="1"/>
            </p:cNvSpPr>
            <p:nvPr/>
          </p:nvSpPr>
          <p:spPr bwMode="gray">
            <a:xfrm>
              <a:off x="2337" y="1939"/>
              <a:ext cx="1096" cy="1098"/>
            </a:xfrm>
            <a:prstGeom prst="ellipse">
              <a:avLst/>
            </a:prstGeom>
            <a:gradFill rotWithShape="1">
              <a:gsLst>
                <a:gs pos="0">
                  <a:srgbClr val="FFCC00"/>
                </a:gs>
                <a:gs pos="100000">
                  <a:srgbClr val="FFCC00">
                    <a:gamma/>
                    <a:shade val="48627"/>
                    <a:invGamma/>
                  </a:srgbClr>
                </a:gs>
              </a:gsLst>
              <a:lin ang="2700000" scaled="1"/>
            </a:gradFill>
            <a:ln w="38100" algn="ctr">
              <a:noFill/>
              <a:round/>
              <a:headEnd/>
              <a:tailEnd/>
            </a:ln>
            <a:effectLst/>
          </p:spPr>
          <p:txBody>
            <a:bodyPr anchor="ctr">
              <a:spAutoFit/>
            </a:bodyPr>
            <a:lstStyle/>
            <a:p>
              <a:endParaRPr lang="fa-IR"/>
            </a:p>
          </p:txBody>
        </p:sp>
      </p:grpSp>
      <p:grpSp>
        <p:nvGrpSpPr>
          <p:cNvPr id="15" name="Group 30"/>
          <p:cNvGrpSpPr>
            <a:grpSpLocks/>
          </p:cNvGrpSpPr>
          <p:nvPr/>
        </p:nvGrpSpPr>
        <p:grpSpPr bwMode="auto">
          <a:xfrm>
            <a:off x="4753391" y="6551012"/>
            <a:ext cx="304800" cy="304800"/>
            <a:chOff x="2078" y="1680"/>
            <a:chExt cx="1615" cy="1615"/>
          </a:xfrm>
        </p:grpSpPr>
        <p:sp>
          <p:nvSpPr>
            <p:cNvPr id="124" name="Oval 123"/>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fa-IR"/>
            </a:p>
          </p:txBody>
        </p:sp>
        <p:sp>
          <p:nvSpPr>
            <p:cNvPr id="125" name="Oval 124"/>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fa-IR"/>
            </a:p>
          </p:txBody>
        </p:sp>
        <p:sp>
          <p:nvSpPr>
            <p:cNvPr id="126" name="Oval 125"/>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fa-IR"/>
            </a:p>
          </p:txBody>
        </p:sp>
        <p:sp>
          <p:nvSpPr>
            <p:cNvPr id="127" name="Oval 126"/>
            <p:cNvSpPr>
              <a:spLocks noChangeArrowheads="1"/>
            </p:cNvSpPr>
            <p:nvPr/>
          </p:nvSpPr>
          <p:spPr bwMode="gray">
            <a:xfrm>
              <a:off x="2254" y="1856"/>
              <a:ext cx="1262" cy="1264"/>
            </a:xfrm>
            <a:prstGeom prst="ellipse">
              <a:avLst/>
            </a:prstGeom>
            <a:gradFill rotWithShape="1">
              <a:gsLst>
                <a:gs pos="0">
                  <a:srgbClr val="8D67E1">
                    <a:gamma/>
                    <a:shade val="0"/>
                    <a:invGamma/>
                  </a:srgbClr>
                </a:gs>
                <a:gs pos="100000">
                  <a:srgbClr val="8D67E1"/>
                </a:gs>
              </a:gsLst>
              <a:lin ang="2700000" scaled="1"/>
            </a:gradFill>
            <a:ln w="38100" algn="ctr">
              <a:noFill/>
              <a:round/>
              <a:headEnd/>
              <a:tailEnd/>
            </a:ln>
            <a:effectLst/>
          </p:spPr>
          <p:txBody>
            <a:bodyPr wrap="none" anchor="ctr">
              <a:spAutoFit/>
            </a:bodyPr>
            <a:lstStyle/>
            <a:p>
              <a:endParaRPr lang="fa-IR"/>
            </a:p>
          </p:txBody>
        </p:sp>
        <p:sp>
          <p:nvSpPr>
            <p:cNvPr id="128" name="Oval 127"/>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fa-IR"/>
            </a:p>
          </p:txBody>
        </p:sp>
        <p:sp>
          <p:nvSpPr>
            <p:cNvPr id="129" name="Oval 128"/>
            <p:cNvSpPr>
              <a:spLocks noChangeArrowheads="1"/>
            </p:cNvSpPr>
            <p:nvPr/>
          </p:nvSpPr>
          <p:spPr bwMode="gray">
            <a:xfrm>
              <a:off x="2337" y="1939"/>
              <a:ext cx="1096" cy="1098"/>
            </a:xfrm>
            <a:prstGeom prst="ellipse">
              <a:avLst/>
            </a:prstGeom>
            <a:gradFill rotWithShape="1">
              <a:gsLst>
                <a:gs pos="0">
                  <a:srgbClr val="8D67E1"/>
                </a:gs>
                <a:gs pos="100000">
                  <a:srgbClr val="8D67E1">
                    <a:gamma/>
                    <a:shade val="48627"/>
                    <a:invGamma/>
                  </a:srgbClr>
                </a:gs>
              </a:gsLst>
              <a:lin ang="2700000" scaled="1"/>
            </a:gradFill>
            <a:ln w="38100" algn="ctr">
              <a:noFill/>
              <a:round/>
              <a:headEnd/>
              <a:tailEnd/>
            </a:ln>
            <a:effectLst/>
          </p:spPr>
          <p:txBody>
            <a:bodyPr anchor="ctr">
              <a:spAutoFit/>
            </a:bodyPr>
            <a:lstStyle/>
            <a:p>
              <a:endParaRPr lang="fa-IR"/>
            </a:p>
          </p:txBody>
        </p:sp>
      </p:grpSp>
      <p:grpSp>
        <p:nvGrpSpPr>
          <p:cNvPr id="16" name="Group 37"/>
          <p:cNvGrpSpPr>
            <a:grpSpLocks/>
          </p:cNvGrpSpPr>
          <p:nvPr/>
        </p:nvGrpSpPr>
        <p:grpSpPr bwMode="auto">
          <a:xfrm>
            <a:off x="4087321" y="6553200"/>
            <a:ext cx="304800" cy="304800"/>
            <a:chOff x="2078" y="1680"/>
            <a:chExt cx="1615" cy="1615"/>
          </a:xfrm>
        </p:grpSpPr>
        <p:sp>
          <p:nvSpPr>
            <p:cNvPr id="118" name="Oval 117"/>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fa-IR"/>
            </a:p>
          </p:txBody>
        </p:sp>
        <p:sp>
          <p:nvSpPr>
            <p:cNvPr id="119" name="Oval 118"/>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fa-IR"/>
            </a:p>
          </p:txBody>
        </p:sp>
        <p:sp>
          <p:nvSpPr>
            <p:cNvPr id="120" name="Oval 119"/>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fa-IR"/>
            </a:p>
          </p:txBody>
        </p:sp>
        <p:sp>
          <p:nvSpPr>
            <p:cNvPr id="121" name="Oval 120"/>
            <p:cNvSpPr>
              <a:spLocks noChangeArrowheads="1"/>
            </p:cNvSpPr>
            <p:nvPr/>
          </p:nvSpPr>
          <p:spPr bwMode="gray">
            <a:xfrm>
              <a:off x="2254" y="1856"/>
              <a:ext cx="1262" cy="1264"/>
            </a:xfrm>
            <a:prstGeom prst="ellipse">
              <a:avLst/>
            </a:prstGeom>
            <a:gradFill rotWithShape="1">
              <a:gsLst>
                <a:gs pos="0">
                  <a:srgbClr val="21B3E1"/>
                </a:gs>
                <a:gs pos="100000">
                  <a:srgbClr val="21B3E1">
                    <a:gamma/>
                    <a:shade val="46275"/>
                    <a:invGamma/>
                  </a:srgbClr>
                </a:gs>
              </a:gsLst>
              <a:lin ang="5400000" scaled="1"/>
            </a:gradFill>
            <a:ln w="38100" algn="ctr">
              <a:noFill/>
              <a:round/>
              <a:headEnd/>
              <a:tailEnd/>
            </a:ln>
            <a:effectLst/>
          </p:spPr>
          <p:txBody>
            <a:bodyPr wrap="none" anchor="ctr">
              <a:spAutoFit/>
            </a:bodyPr>
            <a:lstStyle/>
            <a:p>
              <a:endParaRPr lang="fa-IR"/>
            </a:p>
          </p:txBody>
        </p:sp>
        <p:sp>
          <p:nvSpPr>
            <p:cNvPr id="122" name="Oval 121"/>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fa-IR"/>
            </a:p>
          </p:txBody>
        </p:sp>
        <p:sp>
          <p:nvSpPr>
            <p:cNvPr id="123" name="Oval 122"/>
            <p:cNvSpPr>
              <a:spLocks noChangeArrowheads="1"/>
            </p:cNvSpPr>
            <p:nvPr/>
          </p:nvSpPr>
          <p:spPr bwMode="gray">
            <a:xfrm>
              <a:off x="2337" y="1939"/>
              <a:ext cx="1096" cy="1098"/>
            </a:xfrm>
            <a:prstGeom prst="ellipse">
              <a:avLst/>
            </a:prstGeom>
            <a:gradFill rotWithShape="1">
              <a:gsLst>
                <a:gs pos="0">
                  <a:srgbClr val="21B3E1"/>
                </a:gs>
                <a:gs pos="100000">
                  <a:srgbClr val="21B3E1">
                    <a:gamma/>
                    <a:shade val="48627"/>
                    <a:invGamma/>
                  </a:srgbClr>
                </a:gs>
              </a:gsLst>
              <a:lin ang="2700000" scaled="1"/>
            </a:gradFill>
            <a:ln w="38100" algn="ctr">
              <a:noFill/>
              <a:round/>
              <a:headEnd/>
              <a:tailEnd/>
            </a:ln>
            <a:effectLst/>
          </p:spPr>
          <p:txBody>
            <a:bodyPr anchor="ctr">
              <a:spAutoFit/>
            </a:bodyPr>
            <a:lstStyle/>
            <a:p>
              <a:endParaRPr lang="fa-IR"/>
            </a:p>
          </p:txBody>
        </p:sp>
      </p:grpSp>
      <p:grpSp>
        <p:nvGrpSpPr>
          <p:cNvPr id="17" name="Group 44"/>
          <p:cNvGrpSpPr/>
          <p:nvPr/>
        </p:nvGrpSpPr>
        <p:grpSpPr>
          <a:xfrm>
            <a:off x="4421313" y="6552391"/>
            <a:ext cx="304800" cy="304800"/>
            <a:chOff x="5521332" y="3403600"/>
            <a:chExt cx="304800" cy="304800"/>
          </a:xfrm>
        </p:grpSpPr>
        <p:sp>
          <p:nvSpPr>
            <p:cNvPr id="114" name="Oval 113"/>
            <p:cNvSpPr>
              <a:spLocks noChangeArrowheads="1"/>
            </p:cNvSpPr>
            <p:nvPr/>
          </p:nvSpPr>
          <p:spPr bwMode="gray">
            <a:xfrm>
              <a:off x="5521332" y="3403600"/>
              <a:ext cx="304800" cy="304800"/>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fa-IR"/>
            </a:p>
          </p:txBody>
        </p:sp>
        <p:sp>
          <p:nvSpPr>
            <p:cNvPr id="115" name="Oval 114"/>
            <p:cNvSpPr>
              <a:spLocks noChangeArrowheads="1"/>
            </p:cNvSpPr>
            <p:nvPr/>
          </p:nvSpPr>
          <p:spPr bwMode="gray">
            <a:xfrm>
              <a:off x="5538695" y="3420774"/>
              <a:ext cx="269885" cy="269885"/>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fa-IR"/>
            </a:p>
          </p:txBody>
        </p:sp>
        <p:sp>
          <p:nvSpPr>
            <p:cNvPr id="116" name="Oval 115"/>
            <p:cNvSpPr>
              <a:spLocks noChangeArrowheads="1"/>
            </p:cNvSpPr>
            <p:nvPr/>
          </p:nvSpPr>
          <p:spPr bwMode="gray">
            <a:xfrm>
              <a:off x="5554549" y="3436817"/>
              <a:ext cx="238178" cy="238556"/>
            </a:xfrm>
            <a:prstGeom prst="ellipse">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2700000" scaled="1"/>
              <a:tileRect/>
            </a:gradFill>
            <a:ln w="38100" algn="ctr">
              <a:noFill/>
              <a:round/>
              <a:headEnd/>
              <a:tailEnd/>
            </a:ln>
            <a:effectLst/>
          </p:spPr>
          <p:txBody>
            <a:bodyPr wrap="none" anchor="ctr">
              <a:spAutoFit/>
            </a:bodyPr>
            <a:lstStyle/>
            <a:p>
              <a:endParaRPr lang="fa-IR"/>
            </a:p>
          </p:txBody>
        </p:sp>
        <p:sp>
          <p:nvSpPr>
            <p:cNvPr id="117" name="Oval 116"/>
            <p:cNvSpPr>
              <a:spLocks noChangeArrowheads="1"/>
            </p:cNvSpPr>
            <p:nvPr/>
          </p:nvSpPr>
          <p:spPr bwMode="gray">
            <a:xfrm>
              <a:off x="5568835" y="3452481"/>
              <a:ext cx="206849" cy="207226"/>
            </a:xfrm>
            <a:prstGeom prst="ellipse">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path path="circle">
                <a:fillToRect l="100000" t="100000"/>
              </a:path>
              <a:tileRect r="-100000" b="-100000"/>
            </a:gradFill>
            <a:ln w="38100" algn="ctr">
              <a:noFill/>
              <a:round/>
              <a:headEnd/>
              <a:tailEnd/>
            </a:ln>
            <a:effectLst/>
          </p:spPr>
          <p:txBody>
            <a:bodyPr anchor="ctr">
              <a:spAutoFit/>
            </a:bodyPr>
            <a:lstStyle/>
            <a:p>
              <a:endParaRPr lang="fa-IR"/>
            </a:p>
          </p:txBody>
        </p:sp>
      </p:grpSp>
      <p:sp>
        <p:nvSpPr>
          <p:cNvPr id="39" name="TextBox 38"/>
          <p:cNvSpPr txBox="1"/>
          <p:nvPr/>
        </p:nvSpPr>
        <p:spPr>
          <a:xfrm>
            <a:off x="5780577" y="452344"/>
            <a:ext cx="3500462" cy="1938992"/>
          </a:xfrm>
          <a:prstGeom prst="rect">
            <a:avLst/>
          </a:prstGeom>
          <a:noFill/>
        </p:spPr>
        <p:txBody>
          <a:bodyPr wrap="square" rtlCol="1">
            <a:spAutoFit/>
          </a:bodyPr>
          <a:lstStyle/>
          <a:p>
            <a:pPr lvl="3">
              <a:buFont typeface="Wingdings" pitchFamily="2" charset="2"/>
              <a:buChar char="ü"/>
            </a:pPr>
            <a:r>
              <a:rPr lang="en-US" sz="12000" dirty="0" smtClean="0">
                <a:solidFill>
                  <a:srgbClr val="800000"/>
                </a:solidFill>
              </a:rPr>
              <a:t>   </a:t>
            </a:r>
            <a:endParaRPr lang="fa-IR" sz="12000" dirty="0">
              <a:solidFill>
                <a:srgbClr val="800000"/>
              </a:solidFill>
            </a:endParaRPr>
          </a:p>
        </p:txBody>
      </p:sp>
      <p:pic>
        <p:nvPicPr>
          <p:cNvPr id="4098" name="Picture 2" descr="K:\Total\Book Fair-89\عكس كتاب‌ها\2_Page_4.jpg"/>
          <p:cNvPicPr>
            <a:picLocks noChangeArrowheads="1"/>
          </p:cNvPicPr>
          <p:nvPr/>
        </p:nvPicPr>
        <p:blipFill>
          <a:blip r:embed="rId4" cstate="print"/>
          <a:srcRect/>
          <a:stretch>
            <a:fillRect/>
          </a:stretch>
        </p:blipFill>
        <p:spPr bwMode="auto">
          <a:xfrm>
            <a:off x="640122" y="2716546"/>
            <a:ext cx="1734182" cy="238124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4099" name="Picture 3" descr="K:\Total\Book Fair-89\عكس كتاب‌ها\2_Page_5.jpg"/>
          <p:cNvPicPr>
            <a:picLocks noChangeArrowheads="1"/>
          </p:cNvPicPr>
          <p:nvPr/>
        </p:nvPicPr>
        <p:blipFill>
          <a:blip r:embed="rId5" cstate="print"/>
          <a:srcRect/>
          <a:stretch>
            <a:fillRect/>
          </a:stretch>
        </p:blipFill>
        <p:spPr bwMode="auto">
          <a:xfrm>
            <a:off x="2214546" y="3956213"/>
            <a:ext cx="1746234" cy="238124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grpSp>
        <p:nvGrpSpPr>
          <p:cNvPr id="91" name="Group 90"/>
          <p:cNvGrpSpPr/>
          <p:nvPr/>
        </p:nvGrpSpPr>
        <p:grpSpPr>
          <a:xfrm>
            <a:off x="66348" y="1976431"/>
            <a:ext cx="3148331" cy="648000"/>
            <a:chOff x="66348" y="1976431"/>
            <a:chExt cx="3148331" cy="648000"/>
          </a:xfrm>
        </p:grpSpPr>
        <p:sp>
          <p:nvSpPr>
            <p:cNvPr id="92" name="AutoShape 10"/>
            <p:cNvSpPr>
              <a:spLocks noChangeArrowheads="1"/>
            </p:cNvSpPr>
            <p:nvPr/>
          </p:nvSpPr>
          <p:spPr bwMode="gray">
            <a:xfrm>
              <a:off x="420237" y="1980402"/>
              <a:ext cx="2794442" cy="624192"/>
            </a:xfrm>
            <a:prstGeom prst="roundRect">
              <a:avLst>
                <a:gd name="adj" fmla="val 50000"/>
              </a:avLst>
            </a:prstGeom>
            <a:noFill/>
            <a:ln w="12700" algn="ctr">
              <a:solidFill>
                <a:schemeClr val="accent1">
                  <a:lumMod val="75000"/>
                </a:schemeClr>
              </a:solidFill>
              <a:round/>
              <a:headEnd/>
              <a:tailEnd/>
            </a:ln>
            <a:effectLst/>
          </p:spPr>
          <p:txBody>
            <a:bodyPr wrap="none" anchor="ctr"/>
            <a:lstStyle/>
            <a:p>
              <a:pPr marR="0" lvl="0" indent="0" algn="ctr" fontAlgn="auto">
                <a:lnSpc>
                  <a:spcPct val="100000"/>
                </a:lnSpc>
                <a:spcBef>
                  <a:spcPct val="20000"/>
                </a:spcBef>
                <a:spcAft>
                  <a:spcPts val="0"/>
                </a:spcAft>
                <a:buClr>
                  <a:schemeClr val="accent1"/>
                </a:buClr>
                <a:buSzPct val="70000"/>
                <a:buFont typeface="Wingdings 2"/>
                <a:buNone/>
                <a:tabLst/>
                <a:defRPr/>
              </a:pPr>
              <a:r>
                <a:rPr lang="en-US" b="1" dirty="0" smtClean="0">
                  <a:cs typeface="B Nazanin" pitchFamily="2" charset="-78"/>
                </a:rPr>
                <a:t> </a:t>
              </a:r>
              <a:r>
                <a:rPr lang="fa-IR" b="1" dirty="0" smtClean="0">
                  <a:cs typeface="B Nazanin" pitchFamily="2" charset="-78"/>
                </a:rPr>
                <a:t> آموزشي و تبليغي</a:t>
              </a:r>
            </a:p>
            <a:p>
              <a:pPr marR="0" lvl="0" indent="0" algn="ctr" fontAlgn="auto">
                <a:lnSpc>
                  <a:spcPct val="100000"/>
                </a:lnSpc>
                <a:spcBef>
                  <a:spcPct val="20000"/>
                </a:spcBef>
                <a:spcAft>
                  <a:spcPts val="0"/>
                </a:spcAft>
                <a:buClr>
                  <a:schemeClr val="accent1"/>
                </a:buClr>
                <a:buSzPct val="70000"/>
                <a:buFont typeface="Wingdings 2"/>
                <a:buNone/>
                <a:tabLst/>
                <a:defRPr/>
              </a:pPr>
              <a:r>
                <a:rPr lang="fa-IR" b="1" dirty="0" smtClean="0">
                  <a:cs typeface="B Nazanin" pitchFamily="2" charset="-78"/>
                </a:rPr>
                <a:t>محققين و دانشجويان</a:t>
              </a:r>
              <a:endParaRPr lang="fa-IR" b="1" dirty="0">
                <a:cs typeface="B Nazanin" pitchFamily="2" charset="-78"/>
              </a:endParaRPr>
            </a:p>
          </p:txBody>
        </p:sp>
        <p:grpSp>
          <p:nvGrpSpPr>
            <p:cNvPr id="93" name="Group 82"/>
            <p:cNvGrpSpPr>
              <a:grpSpLocks/>
            </p:cNvGrpSpPr>
            <p:nvPr/>
          </p:nvGrpSpPr>
          <p:grpSpPr bwMode="auto">
            <a:xfrm>
              <a:off x="66348" y="1976431"/>
              <a:ext cx="648000" cy="648000"/>
              <a:chOff x="2078" y="1680"/>
              <a:chExt cx="1615" cy="1615"/>
            </a:xfrm>
          </p:grpSpPr>
          <p:sp>
            <p:nvSpPr>
              <p:cNvPr id="94" name="Oval 93"/>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fa-IR"/>
              </a:p>
            </p:txBody>
          </p:sp>
          <p:sp>
            <p:nvSpPr>
              <p:cNvPr id="95" name="Oval 94"/>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fa-IR"/>
              </a:p>
            </p:txBody>
          </p:sp>
          <p:sp>
            <p:nvSpPr>
              <p:cNvPr id="96" name="Oval 95"/>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fa-IR"/>
              </a:p>
            </p:txBody>
          </p:sp>
          <p:sp>
            <p:nvSpPr>
              <p:cNvPr id="97" name="Oval 96"/>
              <p:cNvSpPr>
                <a:spLocks noChangeArrowheads="1"/>
              </p:cNvSpPr>
              <p:nvPr/>
            </p:nvSpPr>
            <p:spPr bwMode="gray">
              <a:xfrm>
                <a:off x="2254" y="1856"/>
                <a:ext cx="1262" cy="1264"/>
              </a:xfrm>
              <a:prstGeom prst="ellipse">
                <a:avLst/>
              </a:prstGeom>
              <a:gradFill rotWithShape="1">
                <a:gsLst>
                  <a:gs pos="0">
                    <a:srgbClr val="48BE67">
                      <a:gamma/>
                      <a:shade val="0"/>
                      <a:invGamma/>
                    </a:srgbClr>
                  </a:gs>
                  <a:gs pos="100000">
                    <a:srgbClr val="48BE67"/>
                  </a:gs>
                </a:gsLst>
                <a:lin ang="2700000" scaled="1"/>
              </a:gradFill>
              <a:ln w="38100" algn="ctr">
                <a:noFill/>
                <a:round/>
                <a:headEnd/>
                <a:tailEnd/>
              </a:ln>
              <a:effectLst/>
            </p:spPr>
            <p:txBody>
              <a:bodyPr wrap="none" anchor="ctr">
                <a:spAutoFit/>
              </a:bodyPr>
              <a:lstStyle/>
              <a:p>
                <a:endParaRPr lang="fa-IR"/>
              </a:p>
            </p:txBody>
          </p:sp>
          <p:sp>
            <p:nvSpPr>
              <p:cNvPr id="98" name="Oval 97"/>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fa-IR"/>
              </a:p>
            </p:txBody>
          </p:sp>
          <p:sp>
            <p:nvSpPr>
              <p:cNvPr id="99" name="Oval 98"/>
              <p:cNvSpPr>
                <a:spLocks noChangeArrowheads="1"/>
              </p:cNvSpPr>
              <p:nvPr/>
            </p:nvSpPr>
            <p:spPr bwMode="gray">
              <a:xfrm>
                <a:off x="2337" y="1939"/>
                <a:ext cx="1096" cy="1098"/>
              </a:xfrm>
              <a:prstGeom prst="ellipse">
                <a:avLst/>
              </a:prstGeom>
              <a:gradFill rotWithShape="1">
                <a:gsLst>
                  <a:gs pos="0">
                    <a:srgbClr val="48BE67"/>
                  </a:gs>
                  <a:gs pos="100000">
                    <a:srgbClr val="48BE67">
                      <a:gamma/>
                      <a:shade val="48627"/>
                      <a:invGamma/>
                    </a:srgbClr>
                  </a:gs>
                </a:gsLst>
                <a:lin ang="2700000" scaled="1"/>
              </a:gradFill>
              <a:ln w="38100" algn="ctr">
                <a:noFill/>
                <a:round/>
                <a:headEnd/>
                <a:tailEnd/>
              </a:ln>
              <a:effectLst/>
            </p:spPr>
            <p:txBody>
              <a:bodyPr anchor="ctr">
                <a:spAutoFit/>
              </a:bodyPr>
              <a:lstStyle/>
              <a:p>
                <a:endParaRPr lang="fa-IR"/>
              </a:p>
            </p:txBody>
          </p:sp>
        </p:grpSp>
      </p:grpSp>
    </p:spTree>
    <p:extLst>
      <p:ext uri="{BB962C8B-B14F-4D97-AF65-F5344CB8AC3E}">
        <p14:creationId xmlns="" xmlns:p14="http://schemas.microsoft.com/office/powerpoint/2007/7/12/main" val="4277444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indefinite"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26" presetClass="emph" presetSubtype="0" fill="hold" nodeType="withEffect">
                                  <p:stCondLst>
                                    <p:cond delay="5000"/>
                                  </p:stCondLst>
                                  <p:childTnLst>
                                    <p:animEffect transition="out" filter="fade">
                                      <p:cBhvr>
                                        <p:cTn id="9" dur="1000" tmFilter="0, 0; .2, .5; .8, .5; 1, 0"/>
                                        <p:tgtEl>
                                          <p:spTgt spid="4098"/>
                                        </p:tgtEl>
                                      </p:cBhvr>
                                    </p:animEffect>
                                    <p:animScale>
                                      <p:cBhvr>
                                        <p:cTn id="10" dur="500" autoRev="1" fill="hold"/>
                                        <p:tgtEl>
                                          <p:spTgt spid="4098"/>
                                        </p:tgtEl>
                                      </p:cBhvr>
                                      <p:by x="105000" y="105000"/>
                                    </p:animScale>
                                  </p:childTnLst>
                                </p:cTn>
                              </p:par>
                              <p:par>
                                <p:cTn id="11" presetID="26" presetClass="emph" presetSubtype="0" fill="hold" nodeType="withEffect">
                                  <p:stCondLst>
                                    <p:cond delay="5000"/>
                                  </p:stCondLst>
                                  <p:childTnLst>
                                    <p:animEffect transition="out" filter="fade">
                                      <p:cBhvr>
                                        <p:cTn id="12" dur="1000" tmFilter="0, 0; .2, .5; .8, .5; 1, 0"/>
                                        <p:tgtEl>
                                          <p:spTgt spid="4099"/>
                                        </p:tgtEl>
                                      </p:cBhvr>
                                    </p:animEffect>
                                    <p:animScale>
                                      <p:cBhvr>
                                        <p:cTn id="13" dur="500" autoRev="1" fill="hold"/>
                                        <p:tgtEl>
                                          <p:spTgt spid="4099"/>
                                        </p:tgtEl>
                                      </p:cBhvr>
                                      <p:by x="105000" y="105000"/>
                                    </p:animScale>
                                  </p:childTnLst>
                                </p:cTn>
                              </p:par>
                              <p:par>
                                <p:cTn id="14" presetID="10" presetClass="entr" presetSubtype="0" repeatCount="3000" fill="hold" nodeType="withEffect">
                                  <p:stCondLst>
                                    <p:cond delay="30000"/>
                                  </p:stCondLst>
                                  <p:childTnLst>
                                    <p:set>
                                      <p:cBhvr>
                                        <p:cTn id="15" dur="1" fill="hold">
                                          <p:stCondLst>
                                            <p:cond delay="0"/>
                                          </p:stCondLst>
                                        </p:cTn>
                                        <p:tgtEl>
                                          <p:spTgt spid="91"/>
                                        </p:tgtEl>
                                        <p:attrNameLst>
                                          <p:attrName>style.visibility</p:attrName>
                                        </p:attrNameLst>
                                      </p:cBhvr>
                                      <p:to>
                                        <p:strVal val="visible"/>
                                      </p:to>
                                    </p:set>
                                    <p:animEffect transition="in" filter="fade">
                                      <p:cBhvr>
                                        <p:cTn id="16" dur="20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dfr-powerpoint-template14">
  <a:themeElements>
    <a:clrScheme name="Office Theme 1">
      <a:dk1>
        <a:srgbClr val="37175B"/>
      </a:dk1>
      <a:lt1>
        <a:srgbClr val="FFFFFF"/>
      </a:lt1>
      <a:dk2>
        <a:srgbClr val="754ECC"/>
      </a:dk2>
      <a:lt2>
        <a:srgbClr val="C0C0C0"/>
      </a:lt2>
      <a:accent1>
        <a:srgbClr val="6D7ED3"/>
      </a:accent1>
      <a:accent2>
        <a:srgbClr val="EFA441"/>
      </a:accent2>
      <a:accent3>
        <a:srgbClr val="FFFFFF"/>
      </a:accent3>
      <a:accent4>
        <a:srgbClr val="2D124C"/>
      </a:accent4>
      <a:accent5>
        <a:srgbClr val="BAC0E6"/>
      </a:accent5>
      <a:accent6>
        <a:srgbClr val="D9943A"/>
      </a:accent6>
      <a:hlink>
        <a:srgbClr val="347582"/>
      </a:hlink>
      <a:folHlink>
        <a:srgbClr val="AAC856"/>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37175B"/>
        </a:dk1>
        <a:lt1>
          <a:srgbClr val="FFFFFF"/>
        </a:lt1>
        <a:dk2>
          <a:srgbClr val="754ECC"/>
        </a:dk2>
        <a:lt2>
          <a:srgbClr val="C0C0C0"/>
        </a:lt2>
        <a:accent1>
          <a:srgbClr val="6D7ED3"/>
        </a:accent1>
        <a:accent2>
          <a:srgbClr val="EFA441"/>
        </a:accent2>
        <a:accent3>
          <a:srgbClr val="FFFFFF"/>
        </a:accent3>
        <a:accent4>
          <a:srgbClr val="2D124C"/>
        </a:accent4>
        <a:accent5>
          <a:srgbClr val="BAC0E6"/>
        </a:accent5>
        <a:accent6>
          <a:srgbClr val="D9943A"/>
        </a:accent6>
        <a:hlink>
          <a:srgbClr val="347582"/>
        </a:hlink>
        <a:folHlink>
          <a:srgbClr val="AAC856"/>
        </a:folHlink>
      </a:clrScheme>
      <a:clrMap bg1="lt1" tx1="dk1" bg2="lt2" tx2="dk2" accent1="accent1" accent2="accent2" accent3="accent3" accent4="accent4" accent5="accent5" accent6="accent6" hlink="hlink" folHlink="folHlink"/>
    </a:extraClrScheme>
    <a:extraClrScheme>
      <a:clrScheme name="Office Theme 2">
        <a:dk1>
          <a:srgbClr val="132767"/>
        </a:dk1>
        <a:lt1>
          <a:srgbClr val="FFFFFF"/>
        </a:lt1>
        <a:dk2>
          <a:srgbClr val="184BB2"/>
        </a:dk2>
        <a:lt2>
          <a:srgbClr val="C0C0C0"/>
        </a:lt2>
        <a:accent1>
          <a:srgbClr val="2A8282"/>
        </a:accent1>
        <a:accent2>
          <a:srgbClr val="D96941"/>
        </a:accent2>
        <a:accent3>
          <a:srgbClr val="FFFFFF"/>
        </a:accent3>
        <a:accent4>
          <a:srgbClr val="0E2057"/>
        </a:accent4>
        <a:accent5>
          <a:srgbClr val="ACC1C1"/>
        </a:accent5>
        <a:accent6>
          <a:srgbClr val="C45E3A"/>
        </a:accent6>
        <a:hlink>
          <a:srgbClr val="824FB1"/>
        </a:hlink>
        <a:folHlink>
          <a:srgbClr val="DCCA42"/>
        </a:folHlink>
      </a:clrScheme>
      <a:clrMap bg1="lt1" tx1="dk1" bg2="lt2" tx2="dk2" accent1="accent1" accent2="accent2" accent3="accent3" accent4="accent4" accent5="accent5" accent6="accent6" hlink="hlink" folHlink="folHlink"/>
    </a:extraClrScheme>
    <a:extraClrScheme>
      <a:clrScheme name="Office Theme 3">
        <a:dk1>
          <a:srgbClr val="0C1B5A"/>
        </a:dk1>
        <a:lt1>
          <a:srgbClr val="FFFFFF"/>
        </a:lt1>
        <a:dk2>
          <a:srgbClr val="006699"/>
        </a:dk2>
        <a:lt2>
          <a:srgbClr val="C0C0C0"/>
        </a:lt2>
        <a:accent1>
          <a:srgbClr val="3B86CB"/>
        </a:accent1>
        <a:accent2>
          <a:srgbClr val="5CB68D"/>
        </a:accent2>
        <a:accent3>
          <a:srgbClr val="FFFFFF"/>
        </a:accent3>
        <a:accent4>
          <a:srgbClr val="09154C"/>
        </a:accent4>
        <a:accent5>
          <a:srgbClr val="AFC3E2"/>
        </a:accent5>
        <a:accent6>
          <a:srgbClr val="53A57F"/>
        </a:accent6>
        <a:hlink>
          <a:srgbClr val="CC3300"/>
        </a:hlink>
        <a:folHlink>
          <a:srgbClr val="736FC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outs:outSpaceData xmlns:outs="http://schemas.microsoft.com/office/2009/outspace/metadata">
  <outs:relatedDates>
    <outs:relatedDate>
      <outs:type>3</outs:type>
      <outs:displayName>Last Modified</outs:displayName>
      <outs:dateTime>2010-07-19T18:53:43Z</outs:dateTime>
      <outs:isPinned>true</outs:isPinned>
    </outs:relatedDate>
    <outs:relatedDate>
      <outs:type>2</outs:type>
      <outs:displayName>Created</outs:displayName>
      <outs:dateTime>2010-03-11T12:27:42Z</outs:dateTime>
      <outs:isPinned>true</outs:isPinned>
    </outs:relatedDate>
    <outs:relatedDate>
      <outs:type>4</outs:type>
      <outs:displayName>Last Printed</outs:displayName>
      <outs:dateTime/>
      <outs:isPinned>true</outs:isPinned>
    </outs:relatedDate>
  </outs:relatedDates>
  <outs:relatedDocuments>
    <outs:relatedDocument>
      <outs:type>2</outs:type>
      <outs:displayName>Other documents in current folder</outs:displayName>
      <outs:uri/>
      <outs:isPinned>true</outs:isPinned>
    </outs:relatedDocument>
  </outs:relatedDocuments>
  <outs:relatedPeople>
    <outs:relatedPeopleItem>
      <outs:category>Author</outs:category>
      <outs:people>
        <outs:relatedPerson>
          <outs:displayName>PARAND</outs:displayName>
          <outs:accountName/>
        </outs:relatedPerson>
      </outs:people>
      <outs:source>0</outs:source>
      <outs:isPinned>true</outs:isPinned>
    </outs:relatedPeopleItem>
    <outs:relatedPeopleItem>
      <outs:category>Last modified by</outs:category>
      <outs:people>
        <outs:relatedPerson>
          <outs:displayName>javad</outs:displayName>
          <outs:accountName/>
        </outs:relatedPerson>
      </outs:people>
      <outs:source>0</outs:source>
      <outs:isPinned>true</outs:isPinned>
    </outs:relatedPeopleItem>
    <outs:relatedPeopleItem>
      <outs:category>Manager</outs:category>
      <outs:people/>
      <outs:source>0</outs:source>
      <outs:isPinned>false</outs:isPinned>
    </outs:relatedPeopleItem>
  </outs:relatedPeople>
  <propertyMetadataList xmlns="http://schemas.microsoft.com/office/2009/outspace/metadata">
    <propertyMetadata>
      <type>0</type>
      <propertyId>2228224</propertyId>
      <propertyName/>
      <isPinned>true</isPinned>
    </propertyMetadata>
    <propertyMetadata>
      <type>0</type>
      <propertyId>1114115</propertyId>
      <propertyName/>
      <isPinned>true</isPinned>
    </propertyMetadata>
    <propertyMetadata>
      <type>0</type>
      <propertyId>1114117</propertyId>
      <propertyName/>
      <isPinned>true</isPinned>
    </propertyMetadata>
    <propertyMetadata>
      <type>0</type>
      <propertyId>589825</propertyId>
      <propertyName/>
      <isPinned>false</isPinned>
    </propertyMetadata>
    <propertyMetadata>
      <type>0</type>
      <propertyId>1114116</propertyId>
      <propertyName/>
      <isPinned>false</isPinned>
    </propertyMetadata>
    <propertyMetadata>
      <type>0</type>
      <propertyId>14</propertyId>
      <propertyName/>
      <isPinned>true</isPinned>
    </propertyMetadata>
    <propertyMetadata>
      <type>0</type>
      <propertyId>8</propertyId>
      <propertyName/>
      <isPinned>true</isPinned>
    </propertyMetadata>
    <propertyMetadata>
      <type>0</type>
      <propertyId>6</propertyId>
      <propertyName/>
      <isPinned>false</isPinned>
    </propertyMetadata>
    <propertyMetadata>
      <type>0</type>
      <propertyId>1114118</propertyId>
      <propertyName/>
      <isPinned>false</isPinned>
    </propertyMetadata>
    <propertyMetadata>
      <type>0</type>
      <propertyId>1179649</propertyId>
      <propertyName/>
      <isPinned>false</isPinned>
    </propertyMetadata>
    <propertyMetadata>
      <type>0</type>
      <propertyId>655365</propertyId>
      <propertyName/>
      <isPinned>false</isPinned>
    </propertyMetadata>
    <propertyMetadata>
      <type>0</type>
      <propertyId>1</propertyId>
      <propertyName/>
      <isPinned>false</isPinned>
    </propertyMetadata>
    <propertyMetadata>
      <type>0</type>
      <propertyId>0</propertyId>
      <propertyName/>
      <isPinned>true</isPinned>
    </propertyMetadata>
    <propertyMetadata>
      <type>0</type>
      <propertyId>13</propertyId>
      <propertyName/>
      <isPinned>false</isPinned>
    </propertyMetadata>
    <propertyMetadata>
      <type>0</type>
      <propertyId>1179653</propertyId>
      <propertyName/>
      <isPinned>false</isPinned>
    </propertyMetadata>
    <propertyMetadata>
      <type>0</type>
      <propertyId>22</propertyId>
      <propertyName/>
      <isPinned>false</isPinned>
    </propertyMetadata>
  </propertyMetadataList>
  <outs:corruptMetadataWasLost/>
</outs:outSpaceData>
</file>

<file path=customXml/itemProps1.xml><?xml version="1.0" encoding="utf-8"?>
<ds:datastoreItem xmlns:ds="http://schemas.openxmlformats.org/officeDocument/2006/customXml" ds:itemID="{9B165465-D362-451E-A09B-F27E18200FC5}">
  <ds:schemaRefs>
    <ds:schemaRef ds:uri="http://schemas.microsoft.com/office/2009/outspace/metadata"/>
  </ds:schemaRefs>
</ds:datastoreItem>
</file>

<file path=docProps/app.xml><?xml version="1.0" encoding="utf-8"?>
<Properties xmlns="http://schemas.openxmlformats.org/officeDocument/2006/extended-properties" xmlns:vt="http://schemas.openxmlformats.org/officeDocument/2006/docPropsVTypes">
  <Template/>
  <TotalTime>1968</TotalTime>
  <Words>1392</Words>
  <Application>Microsoft Office PowerPoint</Application>
  <PresentationFormat>On-screen Show (4:3)</PresentationFormat>
  <Paragraphs>98</Paragraphs>
  <Slides>11</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Arial</vt:lpstr>
      <vt:lpstr>IranNastaliq</vt:lpstr>
      <vt:lpstr>B Davat</vt:lpstr>
      <vt:lpstr>B Nazanin</vt:lpstr>
      <vt:lpstr>Wingdings 2</vt:lpstr>
      <vt:lpstr>Wingdings</vt:lpstr>
      <vt:lpstr>Traditional Arabic</vt:lpstr>
      <vt:lpstr>Calibri</vt:lpstr>
      <vt:lpstr>gdfr-powerpoint-template14</vt:lpstr>
      <vt:lpstr>Slide 1</vt:lpstr>
      <vt:lpstr>Slide 2</vt:lpstr>
      <vt:lpstr>Slide 3</vt:lpstr>
      <vt:lpstr>Slide 4</vt:lpstr>
      <vt:lpstr>Slide 5</vt:lpstr>
      <vt:lpstr>Slide 6</vt:lpstr>
      <vt:lpstr>Slide 7</vt:lpstr>
      <vt:lpstr>Slide 8</vt:lpstr>
      <vt:lpstr>Slide 9</vt:lpstr>
      <vt:lpstr>Slide 10</vt:lpstr>
      <vt:lpstr>Slide 11</vt:lpstr>
    </vt:vector>
  </TitlesOfParts>
  <Company>Office07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REVIEW OF NOx</dc:title>
  <dc:creator>PARAND</dc:creator>
  <cp:lastModifiedBy>hossein talaiee</cp:lastModifiedBy>
  <cp:revision>149</cp:revision>
  <dcterms:created xsi:type="dcterms:W3CDTF">2010-03-11T12:27:42Z</dcterms:created>
  <dcterms:modified xsi:type="dcterms:W3CDTF">2011-05-25T06:56:15Z</dcterms:modified>
</cp:coreProperties>
</file>