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78" d="100"/>
          <a:sy n="78" d="100"/>
        </p:scale>
        <p:origin x="-150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8E663-9E01-44D0-A936-60127F767971}" type="datetimeFigureOut">
              <a:rPr lang="en-US" smtClean="0"/>
              <a:t>7/14/2011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45F431-6A70-4957-8832-C50B8EBB6DD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8E663-9E01-44D0-A936-60127F767971}" type="datetimeFigureOut">
              <a:rPr lang="en-US" smtClean="0"/>
              <a:t>7/14/2011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45F431-6A70-4957-8832-C50B8EBB6DD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8E663-9E01-44D0-A936-60127F767971}" type="datetimeFigureOut">
              <a:rPr lang="en-US" smtClean="0"/>
              <a:t>7/14/2011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45F431-6A70-4957-8832-C50B8EBB6DD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8E663-9E01-44D0-A936-60127F767971}" type="datetimeFigureOut">
              <a:rPr lang="en-US" smtClean="0"/>
              <a:t>7/14/2011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45F431-6A70-4957-8832-C50B8EBB6DD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8E663-9E01-44D0-A936-60127F767971}" type="datetimeFigureOut">
              <a:rPr lang="en-US" smtClean="0"/>
              <a:t>7/14/2011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45F431-6A70-4957-8832-C50B8EBB6DD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8E663-9E01-44D0-A936-60127F767971}" type="datetimeFigureOut">
              <a:rPr lang="en-US" smtClean="0"/>
              <a:t>7/14/2011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45F431-6A70-4957-8832-C50B8EBB6DD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8E663-9E01-44D0-A936-60127F767971}" type="datetimeFigureOut">
              <a:rPr lang="en-US" smtClean="0"/>
              <a:t>7/14/2011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45F431-6A70-4957-8832-C50B8EBB6DD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8E663-9E01-44D0-A936-60127F767971}" type="datetimeFigureOut">
              <a:rPr lang="en-US" smtClean="0"/>
              <a:t>7/14/2011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45F431-6A70-4957-8832-C50B8EBB6DD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8E663-9E01-44D0-A936-60127F767971}" type="datetimeFigureOut">
              <a:rPr lang="en-US" smtClean="0"/>
              <a:t>7/14/2011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45F431-6A70-4957-8832-C50B8EBB6DD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8E663-9E01-44D0-A936-60127F767971}" type="datetimeFigureOut">
              <a:rPr lang="en-US" smtClean="0"/>
              <a:t>7/14/2011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45F431-6A70-4957-8832-C50B8EBB6DD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8E663-9E01-44D0-A936-60127F767971}" type="datetimeFigureOut">
              <a:rPr lang="en-US" smtClean="0"/>
              <a:t>7/14/2011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45F431-6A70-4957-8832-C50B8EBB6DD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E8E663-9E01-44D0-A936-60127F767971}" type="datetimeFigureOut">
              <a:rPr lang="en-US" smtClean="0"/>
              <a:t>7/14/2011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45F431-6A70-4957-8832-C50B8EBB6DD0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6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6" name="Picture 5" descr="A1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7" name="Picture 6" descr="A2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8" name="Picture 7" descr="A3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9" name="Picture 8" descr="A4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10" name="Picture 9" descr="A5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8" dur="5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3" dur="5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8" dur="5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33" dur="5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</TotalTime>
  <Words>0</Words>
  <Application>Microsoft Office PowerPoint</Application>
  <PresentationFormat>On-screen Show (4:3)</PresentationFormat>
  <Paragraphs>0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Slide 1</vt:lpstr>
    </vt:vector>
  </TitlesOfParts>
  <Company>yasrayan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svz</dc:creator>
  <cp:lastModifiedBy>svz</cp:lastModifiedBy>
  <cp:revision>1</cp:revision>
  <dcterms:created xsi:type="dcterms:W3CDTF">2011-07-14T21:03:24Z</dcterms:created>
  <dcterms:modified xsi:type="dcterms:W3CDTF">2011-07-14T21:29:30Z</dcterms:modified>
</cp:coreProperties>
</file>