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64" r:id="rId3"/>
    <p:sldId id="265" r:id="rId4"/>
    <p:sldId id="266" r:id="rId5"/>
    <p:sldId id="267" r:id="rId6"/>
    <p:sldId id="263" r:id="rId7"/>
    <p:sldId id="268" r:id="rId8"/>
    <p:sldId id="269" r:id="rId9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1" autoAdjust="0"/>
    <p:restoredTop sz="94595" autoAdjust="0"/>
  </p:normalViewPr>
  <p:slideViewPr>
    <p:cSldViewPr>
      <p:cViewPr varScale="1">
        <p:scale>
          <a:sx n="78" d="100"/>
          <a:sy n="78" d="100"/>
        </p:scale>
        <p:origin x="-66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D975FD-C90D-4C23-8163-5EE2FF1D7FD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BBA102-EDD6-47B0-A426-7E701B965CD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2E757E-53F9-4CCD-A4A3-16F6F320EAB1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8C76D8-FFF8-40AA-A723-75C1841DF59C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DB5FA-AA3E-4C78-965B-A16880A63E41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21D82C-7C30-460B-A072-635654DC5BE7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F4A5C-EE70-4131-907F-FE1B6BB64636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9F48A-CD8C-4973-BC82-D04063CADEE7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EF6D0-4561-494C-8C10-A6786F0268B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127C0B-D52D-48C3-8E4F-03DB7F0E50AE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1B37C-EBB0-40DC-9C9E-656DC619B707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7BE4E527-A76B-4B4E-9DD5-61B392357789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BESMEL09 cop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1752600"/>
            <a:ext cx="3152775" cy="33528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5"/>
          <p:cNvPicPr>
            <a:picLocks noChangeAspect="1" noChangeArrowheads="1"/>
          </p:cNvPicPr>
          <p:nvPr/>
        </p:nvPicPr>
        <p:blipFill>
          <a:blip r:embed="rId2"/>
          <a:srcRect l="25000" t="18095" r="22000" b="59154"/>
          <a:stretch>
            <a:fillRect/>
          </a:stretch>
        </p:blipFill>
        <p:spPr bwMode="auto">
          <a:xfrm>
            <a:off x="0" y="0"/>
            <a:ext cx="5918200" cy="1905000"/>
          </a:xfrm>
          <a:prstGeom prst="rect">
            <a:avLst/>
          </a:prstGeom>
          <a:noFill/>
        </p:spPr>
      </p:pic>
      <p:pic>
        <p:nvPicPr>
          <p:cNvPr id="11267" name="Picture 3" descr="BESMEL09 cop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752600"/>
            <a:ext cx="3152775" cy="33528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5"/>
          <p:cNvPicPr>
            <a:picLocks noChangeAspect="1" noChangeArrowheads="1"/>
          </p:cNvPicPr>
          <p:nvPr/>
        </p:nvPicPr>
        <p:blipFill>
          <a:blip r:embed="rId2"/>
          <a:srcRect l="25000" t="18095" r="22000" b="38222"/>
          <a:stretch>
            <a:fillRect/>
          </a:stretch>
        </p:blipFill>
        <p:spPr bwMode="auto">
          <a:xfrm>
            <a:off x="0" y="0"/>
            <a:ext cx="5918200" cy="3657600"/>
          </a:xfrm>
          <a:prstGeom prst="rect">
            <a:avLst/>
          </a:prstGeom>
          <a:noFill/>
        </p:spPr>
      </p:pic>
      <p:pic>
        <p:nvPicPr>
          <p:cNvPr id="12291" name="Picture 3" descr="BESMEL09 cop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752600"/>
            <a:ext cx="3152775" cy="33528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5"/>
          <p:cNvPicPr>
            <a:picLocks noChangeAspect="1" noChangeArrowheads="1"/>
          </p:cNvPicPr>
          <p:nvPr/>
        </p:nvPicPr>
        <p:blipFill>
          <a:blip r:embed="rId2"/>
          <a:srcRect l="25000" t="18095" r="22000" b="18201"/>
          <a:stretch>
            <a:fillRect/>
          </a:stretch>
        </p:blipFill>
        <p:spPr bwMode="auto">
          <a:xfrm>
            <a:off x="0" y="0"/>
            <a:ext cx="5918200" cy="5334000"/>
          </a:xfrm>
          <a:prstGeom prst="rect">
            <a:avLst/>
          </a:prstGeom>
          <a:noFill/>
        </p:spPr>
      </p:pic>
      <p:pic>
        <p:nvPicPr>
          <p:cNvPr id="13315" name="Picture 3" descr="BESMEL09 cop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752600"/>
            <a:ext cx="3152775" cy="33528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15"/>
          <p:cNvPicPr>
            <a:picLocks noChangeAspect="1" noChangeArrowheads="1"/>
          </p:cNvPicPr>
          <p:nvPr/>
        </p:nvPicPr>
        <p:blipFill>
          <a:blip r:embed="rId2"/>
          <a:srcRect l="25000" t="18095" r="22000"/>
          <a:stretch>
            <a:fillRect/>
          </a:stretch>
        </p:blipFill>
        <p:spPr bwMode="auto">
          <a:xfrm>
            <a:off x="0" y="0"/>
            <a:ext cx="5918200" cy="6858000"/>
          </a:xfrm>
          <a:prstGeom prst="rect">
            <a:avLst/>
          </a:prstGeom>
          <a:noFill/>
        </p:spPr>
      </p:pic>
      <p:pic>
        <p:nvPicPr>
          <p:cNvPr id="14339" name="Picture 3" descr="BESMEL09 cop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752600"/>
            <a:ext cx="3152775" cy="33528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5"/>
          <p:cNvPicPr>
            <a:picLocks noChangeAspect="1" noChangeArrowheads="1"/>
          </p:cNvPicPr>
          <p:nvPr/>
        </p:nvPicPr>
        <p:blipFill>
          <a:blip r:embed="rId2"/>
          <a:srcRect l="25000" r="22000"/>
          <a:stretch>
            <a:fillRect/>
          </a:stretch>
        </p:blipFill>
        <p:spPr bwMode="auto">
          <a:xfrm>
            <a:off x="2057400" y="0"/>
            <a:ext cx="484663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4"/>
          <p:cNvPicPr>
            <a:picLocks noChangeAspect="1" noChangeArrowheads="1"/>
          </p:cNvPicPr>
          <p:nvPr/>
        </p:nvPicPr>
        <p:blipFill>
          <a:blip r:embed="rId2"/>
          <a:srcRect l="3433" t="7481" r="3862" b="10593"/>
          <a:stretch>
            <a:fillRect/>
          </a:stretch>
        </p:blipFill>
        <p:spPr bwMode="auto">
          <a:xfrm>
            <a:off x="1905000" y="0"/>
            <a:ext cx="502285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0</Words>
  <Application>Microsoft Office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yas_rayan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svzoghi</dc:creator>
  <cp:lastModifiedBy>svz</cp:lastModifiedBy>
  <cp:revision>7</cp:revision>
  <dcterms:created xsi:type="dcterms:W3CDTF">2005-10-22T14:58:23Z</dcterms:created>
  <dcterms:modified xsi:type="dcterms:W3CDTF">2011-07-14T21:29:57Z</dcterms:modified>
</cp:coreProperties>
</file>