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slides/slide130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8" r:id="rId2"/>
    <p:sldId id="359" r:id="rId3"/>
    <p:sldId id="361" r:id="rId4"/>
    <p:sldId id="362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8" r:id="rId30"/>
    <p:sldId id="389" r:id="rId31"/>
    <p:sldId id="390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400" r:id="rId42"/>
    <p:sldId id="401" r:id="rId43"/>
    <p:sldId id="402" r:id="rId44"/>
    <p:sldId id="497" r:id="rId45"/>
    <p:sldId id="404" r:id="rId46"/>
    <p:sldId id="405" r:id="rId47"/>
    <p:sldId id="406" r:id="rId48"/>
    <p:sldId id="407" r:id="rId49"/>
    <p:sldId id="408" r:id="rId50"/>
    <p:sldId id="409" r:id="rId51"/>
    <p:sldId id="410" r:id="rId52"/>
    <p:sldId id="411" r:id="rId53"/>
    <p:sldId id="412" r:id="rId54"/>
    <p:sldId id="413" r:id="rId55"/>
    <p:sldId id="414" r:id="rId56"/>
    <p:sldId id="415" r:id="rId57"/>
    <p:sldId id="416" r:id="rId58"/>
    <p:sldId id="417" r:id="rId59"/>
    <p:sldId id="363" r:id="rId60"/>
    <p:sldId id="418" r:id="rId61"/>
    <p:sldId id="419" r:id="rId62"/>
    <p:sldId id="420" r:id="rId63"/>
    <p:sldId id="421" r:id="rId64"/>
    <p:sldId id="422" r:id="rId65"/>
    <p:sldId id="423" r:id="rId66"/>
    <p:sldId id="424" r:id="rId67"/>
    <p:sldId id="425" r:id="rId68"/>
    <p:sldId id="426" r:id="rId69"/>
    <p:sldId id="427" r:id="rId70"/>
    <p:sldId id="428" r:id="rId71"/>
    <p:sldId id="429" r:id="rId72"/>
    <p:sldId id="430" r:id="rId73"/>
    <p:sldId id="431" r:id="rId74"/>
    <p:sldId id="432" r:id="rId75"/>
    <p:sldId id="433" r:id="rId76"/>
    <p:sldId id="434" r:id="rId77"/>
    <p:sldId id="435" r:id="rId78"/>
    <p:sldId id="436" r:id="rId79"/>
    <p:sldId id="437" r:id="rId80"/>
    <p:sldId id="438" r:id="rId81"/>
    <p:sldId id="439" r:id="rId82"/>
    <p:sldId id="440" r:id="rId83"/>
    <p:sldId id="441" r:id="rId84"/>
    <p:sldId id="442" r:id="rId85"/>
    <p:sldId id="443" r:id="rId86"/>
    <p:sldId id="444" r:id="rId87"/>
    <p:sldId id="445" r:id="rId88"/>
    <p:sldId id="446" r:id="rId89"/>
    <p:sldId id="447" r:id="rId90"/>
    <p:sldId id="448" r:id="rId91"/>
    <p:sldId id="449" r:id="rId92"/>
    <p:sldId id="450" r:id="rId93"/>
    <p:sldId id="451" r:id="rId94"/>
    <p:sldId id="452" r:id="rId95"/>
    <p:sldId id="453" r:id="rId96"/>
    <p:sldId id="454" r:id="rId97"/>
    <p:sldId id="455" r:id="rId98"/>
    <p:sldId id="456" r:id="rId99"/>
    <p:sldId id="457" r:id="rId100"/>
    <p:sldId id="458" r:id="rId101"/>
    <p:sldId id="459" r:id="rId102"/>
    <p:sldId id="460" r:id="rId103"/>
    <p:sldId id="461" r:id="rId104"/>
    <p:sldId id="462" r:id="rId105"/>
    <p:sldId id="463" r:id="rId106"/>
    <p:sldId id="464" r:id="rId107"/>
    <p:sldId id="465" r:id="rId108"/>
    <p:sldId id="466" r:id="rId109"/>
    <p:sldId id="467" r:id="rId110"/>
    <p:sldId id="468" r:id="rId111"/>
    <p:sldId id="469" r:id="rId112"/>
    <p:sldId id="470" r:id="rId113"/>
    <p:sldId id="471" r:id="rId114"/>
    <p:sldId id="472" r:id="rId115"/>
    <p:sldId id="473" r:id="rId116"/>
    <p:sldId id="474" r:id="rId117"/>
    <p:sldId id="475" r:id="rId118"/>
    <p:sldId id="498" r:id="rId119"/>
    <p:sldId id="476" r:id="rId120"/>
    <p:sldId id="477" r:id="rId121"/>
    <p:sldId id="478" r:id="rId122"/>
    <p:sldId id="479" r:id="rId123"/>
    <p:sldId id="480" r:id="rId124"/>
    <p:sldId id="481" r:id="rId125"/>
    <p:sldId id="482" r:id="rId126"/>
    <p:sldId id="483" r:id="rId127"/>
    <p:sldId id="484" r:id="rId128"/>
    <p:sldId id="485" r:id="rId129"/>
    <p:sldId id="486" r:id="rId130"/>
    <p:sldId id="487" r:id="rId131"/>
    <p:sldId id="492" r:id="rId132"/>
    <p:sldId id="494" r:id="rId133"/>
  </p:sldIdLst>
  <p:sldSz cx="9144000" cy="6858000" type="screen4x3"/>
  <p:notesSz cx="6858000" cy="9144000"/>
  <p:embeddedFontLst>
    <p:embeddedFont>
      <p:font typeface="Calibri" pitchFamily="34" charset="0"/>
      <p:regular r:id="rId134"/>
      <p:bold r:id="rId135"/>
      <p:italic r:id="rId136"/>
      <p:boldItalic r:id="rId137"/>
    </p:embeddedFont>
    <p:embeddedFont>
      <p:font typeface="B Yagut" pitchFamily="2" charset="-78"/>
      <p:regular r:id="rId138"/>
      <p:bold r:id="rId139"/>
    </p:embeddedFont>
    <p:embeddedFont>
      <p:font typeface="B Davat" pitchFamily="2" charset="-78"/>
      <p:regular r:id="rId1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C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font" Target="fonts/font5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1.fntdata"/><Relationship Id="rId139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font" Target="fonts/font2.fntdata"/><Relationship Id="rId14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" y="0"/>
            <a:ext cx="8839200" cy="3505200"/>
          </a:xfrm>
        </p:spPr>
        <p:txBody>
          <a:bodyPr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7000" b="1" baseline="0">
                <a:solidFill>
                  <a:schemeClr val="bg1"/>
                </a:solidFill>
                <a:cs typeface="Traditional Arabic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عربی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0" y="3505200"/>
            <a:ext cx="5181600" cy="2590800"/>
          </a:xfrm>
        </p:spPr>
        <p:txBody>
          <a:bodyPr lIns="0" tIns="0" rIns="0" bIns="0">
            <a:normAutofit/>
          </a:bodyPr>
          <a:lstStyle>
            <a:lvl1pPr marL="0" indent="0" algn="ctr" rtl="1">
              <a:lnSpc>
                <a:spcPct val="150000"/>
              </a:lnSpc>
              <a:spcBef>
                <a:spcPts val="0"/>
              </a:spcBef>
              <a:buNone/>
              <a:defRPr sz="4000" b="1" baseline="0">
                <a:solidFill>
                  <a:srgbClr val="FFFF00"/>
                </a:solidFill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متن فارسی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858000" y="645789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0" dirty="0" smtClean="0">
                <a:solidFill>
                  <a:schemeClr val="bg1"/>
                </a:solidFill>
                <a:effectLst/>
                <a:cs typeface="B Davat" pitchFamily="2" charset="-78"/>
              </a:rPr>
              <a:t>صلوات ابوالحسن ضراب</a:t>
            </a:r>
            <a:endParaRPr lang="en-US" sz="2000" b="0" dirty="0">
              <a:solidFill>
                <a:schemeClr val="bg1"/>
              </a:solidFill>
              <a:effectLst/>
              <a:cs typeface="B Davat" pitchFamily="2" charset="-78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Maktab\Amozesh rahnamaei\nime 90\doa\44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98076" cy="6858000"/>
          </a:xfrm>
          <a:prstGeom prst="rect">
            <a:avLst/>
          </a:prstGeom>
          <a:noFill/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114800" y="0"/>
            <a:ext cx="5029200" cy="6858000"/>
          </a:xfrm>
        </p:spPr>
        <p:txBody>
          <a:bodyPr anchor="ctr">
            <a:normAutofit/>
          </a:bodyPr>
          <a:lstStyle>
            <a:lvl1pPr marL="0" indent="0" algn="ctr" rtl="1">
              <a:spcBef>
                <a:spcPts val="0"/>
              </a:spcBef>
              <a:buNone/>
              <a:defRPr sz="4000" b="1" baseline="0">
                <a:solidFill>
                  <a:srgbClr val="002060"/>
                </a:solidFill>
                <a:effectLst/>
                <a:cs typeface="B Yagut" pitchFamily="2" charset="-78"/>
              </a:defRPr>
            </a:lvl1pPr>
            <a:lvl2pPr algn="r" rtl="1">
              <a:defRPr/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fa-IR" dirty="0" smtClean="0"/>
              <a:t>عنوان  اصلی</a:t>
            </a:r>
            <a:endParaRPr lang="en-US" dirty="0"/>
          </a:p>
        </p:txBody>
      </p:sp>
      <p:sp useBgFill="1">
        <p:nvSpPr>
          <p:cNvPr id="5" name="Freeform 4"/>
          <p:cNvSpPr/>
          <p:nvPr userDrawn="1"/>
        </p:nvSpPr>
        <p:spPr>
          <a:xfrm>
            <a:off x="936978" y="5339644"/>
            <a:ext cx="3285066" cy="1456267"/>
          </a:xfrm>
          <a:custGeom>
            <a:avLst/>
            <a:gdLst>
              <a:gd name="connsiteX0" fmla="*/ 2743200 w 3285066"/>
              <a:gd name="connsiteY0" fmla="*/ 0 h 1456267"/>
              <a:gd name="connsiteX1" fmla="*/ 1151466 w 3285066"/>
              <a:gd name="connsiteY1" fmla="*/ 451556 h 1456267"/>
              <a:gd name="connsiteX2" fmla="*/ 835378 w 3285066"/>
              <a:gd name="connsiteY2" fmla="*/ 654756 h 1456267"/>
              <a:gd name="connsiteX3" fmla="*/ 643466 w 3285066"/>
              <a:gd name="connsiteY3" fmla="*/ 880534 h 1456267"/>
              <a:gd name="connsiteX4" fmla="*/ 553155 w 3285066"/>
              <a:gd name="connsiteY4" fmla="*/ 801512 h 1456267"/>
              <a:gd name="connsiteX5" fmla="*/ 349955 w 3285066"/>
              <a:gd name="connsiteY5" fmla="*/ 812800 h 1456267"/>
              <a:gd name="connsiteX6" fmla="*/ 0 w 3285066"/>
              <a:gd name="connsiteY6" fmla="*/ 1320800 h 1456267"/>
              <a:gd name="connsiteX7" fmla="*/ 2280355 w 3285066"/>
              <a:gd name="connsiteY7" fmla="*/ 1456267 h 1456267"/>
              <a:gd name="connsiteX8" fmla="*/ 3285066 w 3285066"/>
              <a:gd name="connsiteY8" fmla="*/ 812800 h 1456267"/>
              <a:gd name="connsiteX9" fmla="*/ 2743200 w 3285066"/>
              <a:gd name="connsiteY9" fmla="*/ 0 h 145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5066" h="1456267">
                <a:moveTo>
                  <a:pt x="2743200" y="0"/>
                </a:moveTo>
                <a:lnTo>
                  <a:pt x="1151466" y="451556"/>
                </a:lnTo>
                <a:lnTo>
                  <a:pt x="835378" y="654756"/>
                </a:lnTo>
                <a:lnTo>
                  <a:pt x="643466" y="880534"/>
                </a:lnTo>
                <a:cubicBezTo>
                  <a:pt x="561783" y="798851"/>
                  <a:pt x="601695" y="801512"/>
                  <a:pt x="553155" y="801512"/>
                </a:cubicBezTo>
                <a:lnTo>
                  <a:pt x="349955" y="812800"/>
                </a:lnTo>
                <a:cubicBezTo>
                  <a:pt x="9202" y="1323931"/>
                  <a:pt x="214802" y="1320800"/>
                  <a:pt x="0" y="1320800"/>
                </a:cubicBezTo>
                <a:lnTo>
                  <a:pt x="2280355" y="1456267"/>
                </a:lnTo>
                <a:lnTo>
                  <a:pt x="3285066" y="812800"/>
                </a:lnTo>
                <a:lnTo>
                  <a:pt x="2743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_Maktab\Amozesh rahnamaei\nime 90\doa\besm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04800"/>
            <a:ext cx="2606378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930E-0E91-40F3-807E-90BCFF4F2098}" type="datetimeFigureOut">
              <a:rPr lang="en-US" smtClean="0"/>
              <a:pPr/>
              <a:t>7/15/2011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4A0A5-EFBE-4B2E-97F9-833E96613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صلوات </a:t>
            </a:r>
          </a:p>
          <a:p>
            <a:endParaRPr lang="fa-IR" dirty="0" smtClean="0"/>
          </a:p>
          <a:p>
            <a:r>
              <a:rPr lang="fa-IR" dirty="0" smtClean="0"/>
              <a:t>ابوالحسن ضراب </a:t>
            </a:r>
          </a:p>
          <a:p>
            <a:endParaRPr lang="fa-IR" dirty="0" smtClean="0"/>
          </a:p>
          <a:p>
            <a:r>
              <a:rPr lang="fa-IR" dirty="0" smtClean="0"/>
              <a:t>اصفهانی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لْمُرْتَجَى </a:t>
            </a:r>
            <a:r>
              <a:rPr lang="ar-SA" dirty="0" smtClean="0"/>
              <a:t>لِلشَّفَاعَةِ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محل اميدوارى </a:t>
            </a:r>
            <a:endParaRPr lang="en-US" dirty="0" smtClean="0"/>
          </a:p>
          <a:p>
            <a:r>
              <a:rPr lang="ar-SA" dirty="0" smtClean="0"/>
              <a:t>براى شفاعت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هُدَّ بِرُكْنِهِ كُلَّ بِدْعَةٍ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همه بدعتها را به قوّتش </a:t>
            </a:r>
            <a:endParaRPr lang="en-US" dirty="0" smtClean="0"/>
          </a:p>
          <a:p>
            <a:r>
              <a:rPr lang="ar-SA" dirty="0" smtClean="0"/>
              <a:t>درهم‏شكن‏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اهْدِمْ بِعِزِّهِ كُلَّ ضَلاَلَةٍ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با عزّت او هر گونه گمراهى را نابود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اقْصِمْ بِهِ كُلَّ جَبَّارٍ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دست او هر گردن</a:t>
            </a:r>
            <a:r>
              <a:rPr lang="en-US" dirty="0" smtClean="0"/>
              <a:t> </a:t>
            </a:r>
            <a:r>
              <a:rPr lang="ar-SA" dirty="0" smtClean="0"/>
              <a:t>كشى را فروشكن‏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أَخْمِدْ بِسَيْفِهِ كُلَّ نَارٍ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شمشيرش هر آتشى را </a:t>
            </a:r>
            <a:endParaRPr lang="en-US" dirty="0" smtClean="0"/>
          </a:p>
          <a:p>
            <a:r>
              <a:rPr lang="ar-SA" dirty="0" smtClean="0"/>
              <a:t>خاموش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أَهْلِكْ بِعَدْلِهِ جَوْرَ كُلِّ جَائِرٍ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ستم هر ستمگرى را به عدلش نابود كن‏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أَجْرِ حُكْمَهُ عَلَى كُلِّ حُكْمٍ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دستورش را بر هر دستورى چيره گردان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أَذِلَّ بِسُلْطَانِهِ كُلَّ سُلْطَانٍ‏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با سلطنتش هر سلطنتى </a:t>
            </a:r>
            <a:endParaRPr lang="en-US" dirty="0" smtClean="0"/>
          </a:p>
          <a:p>
            <a:r>
              <a:rPr lang="ar-SA" dirty="0" smtClean="0"/>
              <a:t>را خوار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أَذِلَّ كُلَّ مَنْ نَاوَاهُ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خدايا، هر كه قصد بدى به </a:t>
            </a:r>
            <a:endParaRPr lang="en-US" dirty="0" smtClean="0"/>
          </a:p>
          <a:p>
            <a:r>
              <a:rPr lang="ar-SA" dirty="0" smtClean="0"/>
              <a:t>او كند ذليل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أَهْلِكْ كُلَّ مَنْ عَادَاهُ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هر كه را با او دشمنى ورزد، هلاك كن‏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امْكُرْ بِمَنْ كَادَهُ‏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هر كه را به او نيرنگ زند، </a:t>
            </a:r>
            <a:endParaRPr lang="en-US" dirty="0" smtClean="0"/>
          </a:p>
          <a:p>
            <a:r>
              <a:rPr lang="ar-SA" dirty="0" smtClean="0"/>
              <a:t>دچار نيرنگ گردان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لْمُفَوَّضِ </a:t>
            </a:r>
            <a:r>
              <a:rPr lang="ar-SA" dirty="0" smtClean="0"/>
              <a:t>إِلَيْهِ دِينُ اللَّهِ‏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آنكه دين خدا به او واگذار شده است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اسْتَأْصِلْ مَنْ جَحَدَهُ حَقَّهُ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هر كه را منكر حقّش باشد </a:t>
            </a:r>
            <a:endParaRPr lang="en-US" dirty="0" smtClean="0"/>
          </a:p>
          <a:p>
            <a:r>
              <a:rPr lang="ar-SA" dirty="0" smtClean="0"/>
              <a:t>از ريشه بركن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اسْتَهَانَ بِأَمْرِهِ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( هركس را كه ) امرش را </a:t>
            </a:r>
            <a:endParaRPr lang="en-US" dirty="0" smtClean="0"/>
          </a:p>
          <a:p>
            <a:r>
              <a:rPr lang="ar-SA" dirty="0" smtClean="0"/>
              <a:t>سبك شمارد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سَعَى فِي إِطْفَاءِ نُورِهِ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 خاموشى نورش بكوشد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أَرَادَ إِخْمَادَ ذِكْرِهِ‏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بخواهد يادش را از </a:t>
            </a:r>
            <a:endParaRPr lang="en-US" dirty="0" smtClean="0"/>
          </a:p>
          <a:p>
            <a:r>
              <a:rPr lang="ar-SA" dirty="0" smtClean="0"/>
              <a:t>ميان ببرد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صَلِّ عَلَى مُحَمَّدٍ الْمُصْطَفَى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درود فرست </a:t>
            </a:r>
            <a:endParaRPr lang="en-US" dirty="0" smtClean="0"/>
          </a:p>
          <a:p>
            <a:r>
              <a:rPr lang="ar-SA" dirty="0" smtClean="0"/>
              <a:t>بر محمّد مصطفى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عَلِيٍّ الْمُرْتَضَى‏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فَاطِمَةَ الزَّهْرَاءِ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علىّ مرتضى </a:t>
            </a:r>
            <a:endParaRPr lang="en-US" dirty="0" smtClean="0"/>
          </a:p>
          <a:p>
            <a:r>
              <a:rPr lang="ar-SA" dirty="0" smtClean="0"/>
              <a:t>و فاطمه زهرا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الْحَسَنِ الرِّضَا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الْحُسَيْنِ الْمُصَفَّى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حسن صاحب‏ مقام رضا </a:t>
            </a:r>
            <a:endParaRPr lang="en-US" dirty="0" smtClean="0"/>
          </a:p>
          <a:p>
            <a:r>
              <a:rPr lang="ar-SA" dirty="0" smtClean="0"/>
              <a:t>و حسين خالص و بى‏آلايش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جَمِيعِ الْأَوْصِيَاءِ </a:t>
            </a:r>
            <a:endParaRPr lang="fa-IR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همه اوصيا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جانشينان آن </a:t>
            </a:r>
            <a:r>
              <a:rPr lang="ar-SA" dirty="0" smtClean="0"/>
              <a:t>حضرت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مَصَابِيحِ </a:t>
            </a:r>
            <a:r>
              <a:rPr lang="ar-SA" dirty="0" smtClean="0"/>
              <a:t>الدُّجَى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 </a:t>
            </a:r>
            <a:r>
              <a:rPr lang="ar-SA" dirty="0" smtClean="0"/>
              <a:t>كه چراغهاى </a:t>
            </a:r>
            <a:endParaRPr lang="en-US" dirty="0" smtClean="0"/>
          </a:p>
          <a:p>
            <a:r>
              <a:rPr lang="ar-SA" dirty="0" smtClean="0"/>
              <a:t>روشن در تاريكى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أَعْلاَمِ الْهُدَى‏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نشانه‏هاى هدايت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شَرِّفْ بُنْيَانَهُ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بناى دين او را افراشته دار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مَنَارِ التُّقَى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جلوه‏گاه پرهيزگارى‏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الْعُرْوَةِ الْوُثْقَى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دستاويز مطمئن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الْحَبْلِ الْمَتِينِ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ريسمان استوار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الصِّرَاطِ الْمُسْتَقِيمِ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راه‏ راست‏اند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صَلِّ عَلَى وَلِيِّكَ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درود فرست بر وليّت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وُلاَةِ عَهْدِكَ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عهده‏داران پيمانت‏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الْأَئِمَّةِ مِنْ وُلْدِهِ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امامان از فرزندانش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مُدَّ فِي أَعْمَارِهِمْ‏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عمرشان را طولانى كن‏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زِدْ فِي آجَالِهِمْ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زمان زيستن آنان بيفزا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بَلِّغْهُمْ أَقْصَى آمَالِهِمْ دِيناً </a:t>
            </a:r>
            <a:endParaRPr lang="en-US" dirty="0" smtClean="0"/>
          </a:p>
          <a:p>
            <a:r>
              <a:rPr lang="ar-SA" dirty="0" smtClean="0"/>
              <a:t>وَ دُنْيَا وَ آخِرَةً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ايشان را به نهايت آرزوهاى دينى و دنيوى‏ و اخروى‏شان برسان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عَظِّمْ بُرْهَانَهُ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برهانش را بزرگ بدار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إِنَّكَ عَلَى كُلِّ شَيْ‏ءٍ قَدِيرٌ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چرا كه تو بر هر كارى توانايى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_Maktab\Amozesh rahnamaei\nime 90\doa\1llahoma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2400" y="76200"/>
            <a:ext cx="8736306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أَفْلِجْ حُجَّتَهُ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حجّتش را پيروز فرما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ارْفَعْ دَرَجَتَهُ‏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مقامش را بالا ببر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أَضِئْ نُورَهُ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نورش را تابنده 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بَيِّضْ وَجْهَهُ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رويش را سفيدتر نما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أَعْطِهِ الْفَضْلَ وَ الْفَضِيلَةَ وَ الْمَنْزِلَةَ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الْوَسِيلَةَ وَ الدَّرَجَةَ الرَّفِيعَةَ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به او فزونى و برترى و مقام و وسيله شفاعت و </a:t>
            </a:r>
            <a:endParaRPr lang="en-US" dirty="0" smtClean="0"/>
          </a:p>
          <a:p>
            <a:r>
              <a:rPr lang="ar-SA" dirty="0" smtClean="0"/>
              <a:t>درجه بلند عنايت كن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ابْعَثْهُ مَقَاماً مَحْمُوداً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او را به مقام پسنديده‏اى </a:t>
            </a:r>
            <a:endParaRPr lang="en-US" dirty="0" smtClean="0"/>
          </a:p>
          <a:p>
            <a:r>
              <a:rPr lang="ar-SA" dirty="0" smtClean="0"/>
              <a:t>مبعوث نما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يَغْبِطُهُ بِهِ الْأَوَّلُونَ وَ الْآخِرُونَ‏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همگان از اوّلين و آخرين بر او غبطه خورند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أَمِيرِ الْمُؤْمِنِينَ </a:t>
            </a:r>
            <a:endParaRPr lang="fa-IR" dirty="0" smtClean="0"/>
          </a:p>
          <a:p>
            <a:r>
              <a:rPr lang="ar-SA" dirty="0" smtClean="0"/>
              <a:t>وَ وَارِثِ الْمُرْسَلِينَ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اميرالمؤمنين </a:t>
            </a:r>
            <a:endParaRPr lang="en-US" dirty="0" smtClean="0"/>
          </a:p>
          <a:p>
            <a:r>
              <a:rPr lang="ar-SA" dirty="0" smtClean="0"/>
              <a:t>و وارث پيغمبران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قَائِدِ الْغُرِّ الْمُحَجَّلِينَ وَ سَيِّدِ الْوَصِيِّينَ 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پيشواى سپيدرويان </a:t>
            </a:r>
            <a:endParaRPr lang="en-US" dirty="0" smtClean="0"/>
          </a:p>
          <a:p>
            <a:r>
              <a:rPr lang="ar-SA" dirty="0" smtClean="0"/>
              <a:t>و آقاي اوصياء </a:t>
            </a:r>
            <a:endParaRPr lang="en-US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الْحَسَنِ بْنِ عَلِيٍّ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فرست‏ بر </a:t>
            </a:r>
            <a:endParaRPr lang="en-US" dirty="0" smtClean="0"/>
          </a:p>
          <a:p>
            <a:r>
              <a:rPr lang="ar-SA" dirty="0" smtClean="0"/>
              <a:t>حسن بن على </a:t>
            </a:r>
            <a:endParaRPr lang="en-US" dirty="0" smtClean="0"/>
          </a:p>
          <a:p>
            <a:r>
              <a:rPr lang="ar-SA" dirty="0" smtClean="0"/>
              <a:t>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الْحُسَيْنِ بْنِ عَلِيٍّ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حسين بن على </a:t>
            </a:r>
            <a:endParaRPr lang="en-US" dirty="0" smtClean="0"/>
          </a:p>
          <a:p>
            <a:r>
              <a:rPr lang="ar-SA" dirty="0" smtClean="0"/>
              <a:t>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رسولان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عَلِيِّ بْنِ الْحُسَيْنِ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على بن الحسين </a:t>
            </a:r>
            <a:endParaRPr lang="en-US" dirty="0" smtClean="0"/>
          </a:p>
          <a:p>
            <a:r>
              <a:rPr lang="ar-SA" dirty="0" smtClean="0"/>
              <a:t>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رسولان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مُحَمَّدِ بْنِ عَلِيٍّ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محمد بن على </a:t>
            </a:r>
            <a:endParaRPr lang="en-US" dirty="0" smtClean="0"/>
          </a:p>
          <a:p>
            <a:r>
              <a:rPr lang="ar-SA" dirty="0" smtClean="0"/>
              <a:t>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اللَّهُمَّ صَلِّ عَلَى مُحَمَّدٍ </a:t>
            </a:r>
            <a:endParaRPr lang="en-US" dirty="0" smtClean="0"/>
          </a:p>
          <a:p>
            <a:r>
              <a:rPr lang="ar-SA" dirty="0" smtClean="0"/>
              <a:t>سَيِّدِ الْمُرْسَلِينَ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درود فرست بر محمد، </a:t>
            </a:r>
            <a:endParaRPr lang="en-US" dirty="0" smtClean="0"/>
          </a:p>
          <a:p>
            <a:r>
              <a:rPr lang="ar-SA" dirty="0" smtClean="0"/>
              <a:t>آقاي رسولان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رسولان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جَعْفَرِ بْنِ مُحَمَّدٍ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جعفر بن محمد </a:t>
            </a:r>
            <a:endParaRPr lang="en-US" dirty="0" smtClean="0"/>
          </a:p>
          <a:p>
            <a:r>
              <a:rPr lang="ar-SA" dirty="0" smtClean="0"/>
              <a:t>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رسولان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مُوسَى بْنِ جَعْفَرٍ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موسى بن جعفر </a:t>
            </a:r>
            <a:endParaRPr lang="en-US" dirty="0" smtClean="0"/>
          </a:p>
          <a:p>
            <a:r>
              <a:rPr lang="ar-SA" dirty="0" smtClean="0"/>
              <a:t>پيشواى مؤمنان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عَلِيِّ بْنِ مُوسَى </a:t>
            </a:r>
            <a:endParaRPr lang="en-US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على بن موسى </a:t>
            </a:r>
            <a:endParaRPr lang="en-US" dirty="0" smtClean="0"/>
          </a:p>
          <a:p>
            <a:r>
              <a:rPr lang="ar-SA" dirty="0" smtClean="0"/>
              <a:t>پيشواى مؤمنان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وَارِثِ الْمُرْسَلِينَ </a:t>
            </a:r>
            <a:endParaRPr lang="en-US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en-US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صَلِّ عَلَى مُحَمَّدِ بْنِ عَلِيٍّ </a:t>
            </a:r>
            <a:endParaRPr lang="en-US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</a:t>
            </a:r>
            <a:endParaRPr lang="en-US" dirty="0" smtClean="0"/>
          </a:p>
          <a:p>
            <a:r>
              <a:rPr lang="ar-SA" dirty="0" smtClean="0"/>
              <a:t>محمد بن على </a:t>
            </a:r>
            <a:endParaRPr lang="en-US" dirty="0" smtClean="0"/>
          </a:p>
          <a:p>
            <a:r>
              <a:rPr lang="ar-SA" dirty="0" smtClean="0"/>
              <a:t>پيشواى مؤمنان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وَارِثِ الْمُرْسَلِينَ </a:t>
            </a:r>
            <a:endParaRPr lang="en-US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en-US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صَلِّ عَلَى عَلِيِّ بْنِ مُحَمَّدٍ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درود فرست بر على بن محمد پيشواى مؤمنان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وَ خَاتَمِ النَّبِيِّينَ </a:t>
            </a:r>
            <a:endParaRPr lang="en-US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خاتم پيغمبران </a:t>
            </a:r>
            <a:endParaRPr lang="en-US" dirty="0" smtClean="0"/>
          </a:p>
          <a:p>
            <a:r>
              <a:rPr lang="ar-SA" dirty="0" smtClean="0"/>
              <a:t>و حجت پروردگار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صَلِّ عَلَى الْحَسَنِ بْنِ عَلِيٍّ 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درود فرست بر حسن بن على پيشواى اهل ايمان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صَلِّ عَلَى الْخَلَفِ الْهَادِي الْمَهْدِيِّ</a:t>
            </a:r>
            <a:endParaRPr lang="fa-IR" dirty="0" smtClean="0"/>
          </a:p>
          <a:p>
            <a:r>
              <a:rPr lang="ar-SA" dirty="0" smtClean="0"/>
              <a:t>إِمَامِ الْمُؤْمِنِينَ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درود فرست بر جانشين هدايت‏كننده هدايت شده</a:t>
            </a:r>
            <a:endParaRPr lang="fa-IR" dirty="0" smtClean="0"/>
          </a:p>
          <a:p>
            <a:r>
              <a:rPr lang="ar-SA" dirty="0" smtClean="0"/>
              <a:t>پيشواى اهل ايمان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وَارِثِ الْمُرْسَلِينَ </a:t>
            </a:r>
            <a:endParaRPr lang="fa-IR" dirty="0" smtClean="0"/>
          </a:p>
          <a:p>
            <a:r>
              <a:rPr lang="ar-SA" dirty="0" smtClean="0"/>
              <a:t>وَ حُجَّةِ رَبِّ الْعَالَمِينَ‏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وارث پيغمبران </a:t>
            </a:r>
            <a:endParaRPr lang="fa-IR" dirty="0" smtClean="0"/>
          </a:p>
          <a:p>
            <a:r>
              <a:rPr lang="ar-SA" dirty="0" smtClean="0"/>
              <a:t>و حجت خداوندگار جهانيان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صَلِّ عَلَى مُحَمَّدٍ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أَهْلِ بَيْتِهِ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درود فرست بر محمد </a:t>
            </a:r>
            <a:endParaRPr lang="en-US" dirty="0" smtClean="0"/>
          </a:p>
          <a:p>
            <a:r>
              <a:rPr lang="ar-SA" dirty="0" smtClean="0"/>
              <a:t>و اهل بيت او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لْأَئِمَّةِ </a:t>
            </a:r>
            <a:r>
              <a:rPr lang="ar-SA" dirty="0" smtClean="0"/>
              <a:t>الْهَادِينَ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پيشوايان هدايت‏كننده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لْعُلَمَاءِ </a:t>
            </a:r>
            <a:r>
              <a:rPr lang="ar-SA" dirty="0" smtClean="0"/>
              <a:t>الصَّادِقِينَ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دانشمندان راستگو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لْأَبْرَارِ </a:t>
            </a:r>
            <a:r>
              <a:rPr lang="ar-SA" dirty="0" smtClean="0"/>
              <a:t>الْمُتَّقِينَ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نيكوكاران پرهيزكار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دَعَائِمِ دِينِكَ‏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ستونهاى دين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لْمُنْتَجَبِ </a:t>
            </a:r>
            <a:r>
              <a:rPr lang="ar-SA" dirty="0" smtClean="0"/>
              <a:t>فِي الْمِيثَاقِ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برگزيده حق در روز </a:t>
            </a:r>
            <a:endParaRPr lang="en-US" dirty="0" smtClean="0"/>
          </a:p>
          <a:p>
            <a:r>
              <a:rPr lang="ar-SA" dirty="0" smtClean="0"/>
              <a:t>عهد الهى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أَرْكَانِ تَوْحِيدِكَ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پايه‏هاى توحيدت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تَرَاجِمَةِ وَحْيِكَ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مفسّران وحيت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حُجَجِكَ عَلَى خَلْقِكَ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حجّت‏هاى تو بر آفريدگانت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خُلَفَائِكَ فِي أَرْضِكَ‏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جانشينان تو در </a:t>
            </a:r>
            <a:endParaRPr lang="en-US" dirty="0" smtClean="0"/>
          </a:p>
          <a:p>
            <a:r>
              <a:rPr lang="ar-SA" dirty="0" smtClean="0"/>
              <a:t>زمينت هستند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لَّذِينَ اخْتَرْتَهُمْ </a:t>
            </a:r>
            <a:r>
              <a:rPr lang="ar-SA" dirty="0" smtClean="0"/>
              <a:t>لِنَفْسِكَ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آنان كه براى خود </a:t>
            </a:r>
            <a:endParaRPr lang="en-US" dirty="0" smtClean="0"/>
          </a:p>
          <a:p>
            <a:r>
              <a:rPr lang="ar-SA" dirty="0" smtClean="0"/>
              <a:t>انتخاب كردى‏شان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اصْطَفَيْتَهُمْ عَلَى عِبَادِكَ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 تمام بندگانت برگزيدى‏شان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ارْتَضَيْتَهُمْ لِدِينِكَ‏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براى دينت پسنديدى‏شان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خَصَصْتَهُمْ بِمَعْرِفَتِكَ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به شناخت خود مخصوص گرداندى‏شان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جَلَّلْتَهُمْ بِكَرَامَتِكَ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كرامت خود را بر آنان </a:t>
            </a:r>
            <a:endParaRPr lang="fa-IR" dirty="0" smtClean="0"/>
          </a:p>
          <a:p>
            <a:r>
              <a:rPr lang="ar-SA" dirty="0" smtClean="0"/>
              <a:t>فراپوشاندى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غَشَّيْتَهُمْ بِرَحْمَتِكَ‏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ايشان را غرق درياى رحمت خود كردى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لْمُصْطَفَى </a:t>
            </a:r>
            <a:r>
              <a:rPr lang="ar-SA" dirty="0" smtClean="0"/>
              <a:t>فِي الظِّلاَلِ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اختيار شده حق در عالم اظّله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رَبَّيْتَهُمْ بِنِعْمَتِكَ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نعمت خود پرورش دادى‏شان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غَذَّيْتَهُمْ بِحِكْمَتِكَ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حكمت خود تغذيه كردى‏شان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أَلْبَسْتَهُمْ نُورَكَ‏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نور خويش را بر ايشان پوشانيدى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رَفَعْتَهُمْ فِي مَلَكُوتِكَ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ايشان را در ملكوتت </a:t>
            </a:r>
            <a:endParaRPr lang="en-US" dirty="0" smtClean="0"/>
          </a:p>
          <a:p>
            <a:r>
              <a:rPr lang="ar-SA" dirty="0" smtClean="0"/>
              <a:t>بالا بردى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حَفَفْتَهُمْ بِمَلاَئِكَتِكَ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با فرشتگانت آنان را </a:t>
            </a:r>
            <a:endParaRPr lang="fa-IR" dirty="0" smtClean="0"/>
          </a:p>
          <a:p>
            <a:r>
              <a:rPr lang="ar-SA" dirty="0" smtClean="0"/>
              <a:t>احاطه نمودى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شَرَّفْتَهُمْ بِنَبِيِّكَ صَلَوَاتُكَ </a:t>
            </a:r>
            <a:endParaRPr lang="fa-IR" dirty="0" smtClean="0"/>
          </a:p>
          <a:p>
            <a:r>
              <a:rPr lang="ar-SA" dirty="0" smtClean="0"/>
              <a:t>عَلَيْهِ وَ آلِهِ‏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A" dirty="0" smtClean="0"/>
              <a:t>و به واسطه پيامبرت كه درود تو </a:t>
            </a:r>
            <a:endParaRPr lang="fa-IR" dirty="0" smtClean="0"/>
          </a:p>
          <a:p>
            <a:r>
              <a:rPr lang="ar-SA" dirty="0" smtClean="0"/>
              <a:t>بر او و خاندانش باد </a:t>
            </a:r>
            <a:endParaRPr lang="fa-IR" dirty="0" smtClean="0"/>
          </a:p>
          <a:p>
            <a:r>
              <a:rPr lang="ar-SA" dirty="0" smtClean="0"/>
              <a:t>به آنان شرافت بخشيدى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صَلِّ عَلَى مُحَمَّدٍ وَ عَلَيْهِمْ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بر محمّد و بر ايشان </a:t>
            </a:r>
            <a:endParaRPr lang="fa-IR" dirty="0" smtClean="0"/>
          </a:p>
          <a:p>
            <a:r>
              <a:rPr lang="ar-SA" dirty="0" smtClean="0"/>
              <a:t>درود فرست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صَلاَةً زَاكِيَةً نَامِيَةً </a:t>
            </a:r>
            <a:endParaRPr lang="fa-IR" dirty="0" smtClean="0"/>
          </a:p>
          <a:p>
            <a:r>
              <a:rPr lang="ar-SA" dirty="0" smtClean="0"/>
              <a:t>كَثِيرَةً </a:t>
            </a:r>
            <a:r>
              <a:rPr lang="ar-SA" dirty="0" smtClean="0"/>
              <a:t>دَائِمَةً طَيِّبَةً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درودى فزاينده و بالنده </a:t>
            </a:r>
            <a:endParaRPr lang="en-US" dirty="0" smtClean="0"/>
          </a:p>
          <a:p>
            <a:r>
              <a:rPr lang="ar-SA" dirty="0" smtClean="0"/>
              <a:t>و فراوان و دائمى و پاكيزه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لاَ يُحِيطُ بِهَا إِلاَّ أَنْتَ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كه جز تو كسى بر آن احاطه پيدا نكند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لاَ يَسَعُهَا إِلاَّ عِلْمُكَ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جز دانش تو به آن </a:t>
            </a:r>
            <a:endParaRPr lang="en-US" dirty="0" smtClean="0"/>
          </a:p>
          <a:p>
            <a:r>
              <a:rPr lang="ar-SA" dirty="0" smtClean="0"/>
              <a:t>دست نيابد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لْمُطَهَّرِ </a:t>
            </a:r>
            <a:r>
              <a:rPr lang="ar-SA" dirty="0" smtClean="0"/>
              <a:t>مِنْ كُلِّ آفَةٍ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پاك از هر آفت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لاَ يُحْصِيهَا أَحَدٌ غَيْرُكَ‏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غير تو كسى نتواند آن را به شماره درآورد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وَ صَلِّ عَلَى وَلِيِّكَ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و بر وليّت </a:t>
            </a:r>
            <a:endParaRPr lang="en-US" dirty="0" smtClean="0"/>
          </a:p>
          <a:p>
            <a:r>
              <a:rPr lang="ar-SA" dirty="0" smtClean="0"/>
              <a:t>درود فرست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لْمُحْيِي </a:t>
            </a:r>
            <a:r>
              <a:rPr lang="ar-SA" dirty="0" smtClean="0"/>
              <a:t>سُنَّتَكَ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او كه زنده‏كننده سنّت تو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لْقَائِمِ </a:t>
            </a:r>
            <a:r>
              <a:rPr lang="ar-SA" dirty="0" smtClean="0"/>
              <a:t>بِأَمْرِكَ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قيام‏كننده به امر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لدَّاعِي </a:t>
            </a:r>
            <a:r>
              <a:rPr lang="ar-SA" dirty="0" smtClean="0"/>
              <a:t>إِلَيْكَ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دعوت‏ به سوى تو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لدَّلِيلِ </a:t>
            </a:r>
            <a:r>
              <a:rPr lang="ar-SA" dirty="0" smtClean="0"/>
              <a:t>عَلَيْكَ‏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دلالت‏كننده بر تو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حُجَّتِكَ عَلَى خَلْقِكَ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حجّت تو بر بندگانت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خَلِيفَتِكَ فِي أَرْضِكَ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جانشين تو در زمينت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شَاهِدِكَ عَلَى عِبَادِكَ‏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گواه تو بر بندگانت است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أَعِزَّ نَصْرَهُ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او را بسيار يارى كن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لْبَرِي</a:t>
            </a:r>
            <a:r>
              <a:rPr lang="ar-SA" dirty="0" smtClean="0"/>
              <a:t>‏ءِ مِنْ كُلِّ عَيْبٍ‏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مبرا از هر عيب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مُدَّ فِي عُمْرِهِ 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عمرش را بلند گردان و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زَيِّنِ الْأَرْضَ بِطُولِ بَقَائِهِ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 با طولانى‏شدن ماندنش زمين را زينت بخش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اكْفِهِ بَغْيَ الْحَاسِدِينَ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از ستم حسودان او را </a:t>
            </a:r>
            <a:endParaRPr lang="fa-IR" dirty="0" smtClean="0"/>
          </a:p>
          <a:p>
            <a:r>
              <a:rPr lang="ar-SA" dirty="0" smtClean="0"/>
              <a:t>كفايت كن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أَعِذْهُ مِنْ شَرِّ الْكَائِدِينَ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از شرّ حيله‏گران پناهش ده 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ازْجُرْ عَنْهُ إِرَادَةَ الظَّالِمِينَ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اراده ستمكاران را از او دور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خَلِّصْهُ مِنْ أَيْدِي الْجَبَّارِينَ‏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او را از دست زورگويان </a:t>
            </a:r>
            <a:endParaRPr lang="fa-IR" dirty="0" smtClean="0"/>
          </a:p>
          <a:p>
            <a:r>
              <a:rPr lang="ar-SA" dirty="0" smtClean="0"/>
              <a:t>رهايى بخش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أَعْطِهِ فِي نَفْسِهِ وَ ذُرِّيَّتِهِ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خدايا، درباره خودش </a:t>
            </a:r>
            <a:endParaRPr lang="en-US" dirty="0" smtClean="0"/>
          </a:p>
          <a:p>
            <a:r>
              <a:rPr lang="ar-SA" dirty="0" smtClean="0"/>
              <a:t>و ذرّيّه‏اش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شِيعَتِهِ وَ رَعِيَّتِهِ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پيروانش و رعيّتش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خَاصَّتِهِ وَ عَامَّتِهِ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ياران ويژه‏اش </a:t>
            </a:r>
            <a:endParaRPr lang="en-US" dirty="0" smtClean="0"/>
          </a:p>
          <a:p>
            <a:r>
              <a:rPr lang="ar-SA" dirty="0" smtClean="0"/>
              <a:t>و عموم پيروانش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عَدُوِّهِ‏ وَ جَمِيعِ أَهْلِ الدُّنْيَا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دشمنانش و تمام اهل دنيا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لْمُؤَمَّلِ </a:t>
            </a:r>
            <a:r>
              <a:rPr lang="ar-SA" dirty="0" smtClean="0"/>
              <a:t>لِلنَّجَاةِ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قبله امان خلق براى </a:t>
            </a:r>
            <a:endParaRPr lang="en-US" dirty="0" smtClean="0"/>
          </a:p>
          <a:p>
            <a:r>
              <a:rPr lang="ar-SA" dirty="0" smtClean="0"/>
              <a:t>نجات از عذاب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مَا تُقِرُّ بِهِ عَيْنَهُ وَ تَسُرُّ بِهِ نَفْسَهُ‏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ar-SA" dirty="0" smtClean="0"/>
              <a:t>آنچه چشمش را به آن روشن نمايى </a:t>
            </a:r>
            <a:endParaRPr lang="en-US" dirty="0" smtClean="0"/>
          </a:p>
          <a:p>
            <a:r>
              <a:rPr lang="ar-SA" dirty="0" smtClean="0"/>
              <a:t>و روانش‏را به آن شاد گردانى، </a:t>
            </a:r>
            <a:endParaRPr lang="en-US" dirty="0" smtClean="0"/>
          </a:p>
          <a:p>
            <a:r>
              <a:rPr lang="ar-SA" dirty="0" smtClean="0"/>
              <a:t>به او عنايت فرما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بَلِّغْهُ أَفْضَلَ مَا أَمَّلَهُ فِي الدُّنْيَا </a:t>
            </a:r>
            <a:endParaRPr lang="en-US" dirty="0" smtClean="0"/>
          </a:p>
          <a:p>
            <a:r>
              <a:rPr lang="ar-SA" dirty="0" smtClean="0"/>
              <a:t>وَ الْآخِرَةِ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او را در دنيا و آخرت، به برتر از آنچه آروز دارد برسان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إِنَّكَ عَلَى كُلِّ شَيْ‏ءٍ قَدِيرٌ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زيرا تو بر هر چيز توانايى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جَدِّدْ بِهِ مَا امْتَحَى مِنْ دِينِكَ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خدايا، آنچه از دينت محو شده، به وسيله او تازه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أَحْيِ بِهِ مَا بُدِّلَ مِنْ كِتَابِكَ‏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و آنچه از كتابت عوض شده، </a:t>
            </a:r>
            <a:endParaRPr lang="en-US" dirty="0" smtClean="0"/>
          </a:p>
          <a:p>
            <a:r>
              <a:rPr lang="ar-SA" dirty="0" smtClean="0"/>
              <a:t>به واسطه او زنده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أَظْهِرْ بِهِ مَا غُيِّرَ مِنْ حُكْمِكَ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/>
              <a:t>و آنچه از دستورت تغيير داده شده، به وسيله او </a:t>
            </a:r>
            <a:endParaRPr lang="en-US" dirty="0" smtClean="0"/>
          </a:p>
          <a:p>
            <a:r>
              <a:rPr lang="ar-SA" dirty="0" smtClean="0"/>
              <a:t>ظاهر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حَتَّى يَعُودَ دِينُكَ بِهِ وَ عَلَى يَدَيْهِ غَضّاً جَدِيداً خَالِصاً مُخْلِصاً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A" dirty="0" smtClean="0"/>
              <a:t>تا اينكه دينت به وسيله او و با دستان او تر و تازه و نو و خالص </a:t>
            </a:r>
            <a:endParaRPr lang="en-US" dirty="0" smtClean="0"/>
          </a:p>
          <a:p>
            <a:r>
              <a:rPr lang="ar-SA" dirty="0" smtClean="0"/>
              <a:t>و بى‏آلايش گردد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لاَ شَكَّ فِيهِ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لاَ شُبْهَةَ مَعَهُ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آن گونه كه نه شكّى در آن </a:t>
            </a:r>
            <a:endParaRPr lang="en-US" dirty="0" smtClean="0"/>
          </a:p>
          <a:p>
            <a:r>
              <a:rPr lang="ar-SA" dirty="0" smtClean="0"/>
              <a:t>و نه‏ شبهه‏اى با آن باشد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وَ لاَ بَاطِلَ عِنْدَهُ </a:t>
            </a:r>
            <a:endParaRPr lang="fa-IR" dirty="0" smtClean="0"/>
          </a:p>
          <a:p>
            <a:r>
              <a:rPr lang="ar-SA" dirty="0" smtClean="0"/>
              <a:t>وَ </a:t>
            </a:r>
            <a:r>
              <a:rPr lang="ar-SA" dirty="0" smtClean="0"/>
              <a:t>لاَ بِدْعَةَ لَدَيْهِ‏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و نه باطل </a:t>
            </a:r>
            <a:endParaRPr lang="fa-IR" dirty="0" smtClean="0"/>
          </a:p>
          <a:p>
            <a:r>
              <a:rPr lang="ar-SA" dirty="0" smtClean="0"/>
              <a:t>و </a:t>
            </a:r>
            <a:r>
              <a:rPr lang="ar-SA" dirty="0" smtClean="0"/>
              <a:t>بدعتى نزد </a:t>
            </a:r>
            <a:r>
              <a:rPr lang="ar-SA" dirty="0" smtClean="0"/>
              <a:t>آن </a:t>
            </a:r>
            <a:r>
              <a:rPr lang="ar-SA" dirty="0" smtClean="0"/>
              <a:t>باشد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 smtClean="0"/>
              <a:t>ا</a:t>
            </a:r>
            <a:r>
              <a:rPr lang="fa-IR" dirty="0" smtClean="0"/>
              <a:t>َ</a:t>
            </a:r>
            <a:r>
              <a:rPr lang="ar-SA" dirty="0" smtClean="0"/>
              <a:t>للَّهُمَّ </a:t>
            </a:r>
            <a:r>
              <a:rPr lang="ar-SA" dirty="0" smtClean="0"/>
              <a:t>نَوِّرْ بِنُورِهِ كُلَّ ظُلْمَةٍ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A" dirty="0" smtClean="0"/>
              <a:t>خدايا همه تاريكيها را به نور او روشن كن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1755</Words>
  <Application>Microsoft Office PowerPoint</Application>
  <PresentationFormat>On-screen Show (4:3)</PresentationFormat>
  <Paragraphs>370</Paragraphs>
  <Slides>132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132</vt:i4>
      </vt:variant>
    </vt:vector>
  </HeadingPairs>
  <TitlesOfParts>
    <vt:vector size="138" baseType="lpstr">
      <vt:lpstr>Arial</vt:lpstr>
      <vt:lpstr>Calibri</vt:lpstr>
      <vt:lpstr>B Yagut</vt:lpstr>
      <vt:lpstr>Traditional Arabic</vt:lpstr>
      <vt:lpstr>B Davat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</vt:vector>
  </TitlesOfParts>
  <Company>yasrayan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svz</dc:creator>
  <cp:lastModifiedBy>svz</cp:lastModifiedBy>
  <cp:revision>58</cp:revision>
  <dcterms:created xsi:type="dcterms:W3CDTF">2011-07-13T04:22:09Z</dcterms:created>
  <dcterms:modified xsi:type="dcterms:W3CDTF">2011-07-16T05:50:44Z</dcterms:modified>
</cp:coreProperties>
</file>