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  <p:sldId id="360" r:id="rId4"/>
    <p:sldId id="361" r:id="rId5"/>
    <p:sldId id="362" r:id="rId6"/>
    <p:sldId id="363" r:id="rId7"/>
    <p:sldId id="380" r:id="rId8"/>
    <p:sldId id="364" r:id="rId9"/>
    <p:sldId id="365" r:id="rId10"/>
    <p:sldId id="366" r:id="rId11"/>
    <p:sldId id="367" r:id="rId12"/>
    <p:sldId id="368" r:id="rId13"/>
    <p:sldId id="381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2" r:id="rId26"/>
  </p:sldIdLst>
  <p:sldSz cx="9144000" cy="6858000" type="screen4x3"/>
  <p:notesSz cx="6858000" cy="9144000"/>
  <p:embeddedFontLs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B Yagut" pitchFamily="2" charset="-78"/>
      <p:regular r:id="rId31"/>
      <p:bold r:id="rId32"/>
    </p:embeddedFont>
    <p:embeddedFont>
      <p:font typeface="B Davat" pitchFamily="2" charset="-78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886200" y="381000"/>
            <a:ext cx="4876800" cy="2895600"/>
          </a:xfrm>
        </p:spPr>
        <p:txBody>
          <a:bodyPr anchor="ctr">
            <a:normAutofit/>
          </a:bodyPr>
          <a:lstStyle>
            <a:lvl1pPr marL="0" indent="0" algn="ctr" rtl="1">
              <a:lnSpc>
                <a:spcPct val="100000"/>
              </a:lnSpc>
              <a:spcBef>
                <a:spcPts val="0"/>
              </a:spcBef>
              <a:buNone/>
              <a:defRPr sz="7000" b="1" baseline="0">
                <a:solidFill>
                  <a:schemeClr val="tx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3733800"/>
            <a:ext cx="4724400" cy="2590800"/>
          </a:xfrm>
        </p:spPr>
        <p:txBody>
          <a:bodyPr lIns="0" tIns="0" rIns="0" bIns="0" anchor="ctr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4000" b="1" baseline="0">
                <a:solidFill>
                  <a:schemeClr val="tx1"/>
                </a:solidFill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400800" y="5257800"/>
            <a:ext cx="1681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0" dirty="0" smtClean="0">
                <a:solidFill>
                  <a:schemeClr val="tx1"/>
                </a:solidFill>
                <a:effectLst/>
                <a:cs typeface="B Davat" pitchFamily="2" charset="-78"/>
              </a:rPr>
              <a:t>دعای شب نیمه شعبان</a:t>
            </a:r>
            <a:endParaRPr lang="en-US" sz="2000" b="0" dirty="0">
              <a:solidFill>
                <a:schemeClr val="tx1"/>
              </a:solidFill>
              <a:effectLst/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دعای</a:t>
            </a:r>
          </a:p>
          <a:p>
            <a:endParaRPr lang="fa-IR" dirty="0" smtClean="0"/>
          </a:p>
          <a:p>
            <a:r>
              <a:rPr lang="fa-IR" dirty="0" smtClean="0"/>
              <a:t>شب نیمه شعبان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 smtClean="0"/>
              <a:t>وَها اَنَا ذا عُبَيْدُكَ</a:t>
            </a:r>
            <a:r>
              <a:rPr lang="fa-IR" dirty="0" smtClean="0"/>
              <a:t> </a:t>
            </a:r>
            <a:r>
              <a:rPr lang="ar-SA" dirty="0" smtClean="0"/>
              <a:t>الْفَقيرُ اِلَيْكَ الْمُؤَمِّلُ فَضْلَكَ</a:t>
            </a:r>
            <a:r>
              <a:rPr lang="fa-IR" dirty="0" smtClean="0"/>
              <a:t> </a:t>
            </a:r>
            <a:r>
              <a:rPr lang="ar-SA" dirty="0" smtClean="0"/>
              <a:t>وَمَعْرُوفَكَ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و من اينك آن بنده كوچك</a:t>
            </a:r>
            <a:r>
              <a:rPr lang="fa-IR" dirty="0" smtClean="0"/>
              <a:t> </a:t>
            </a:r>
            <a:r>
              <a:rPr lang="ar-SA" dirty="0" smtClean="0"/>
              <a:t>و نيازمند درگاه تو و آرزومند فضل و نيكى تو هستم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فَاِنْ كُنْتَ </a:t>
            </a:r>
            <a:endParaRPr lang="fa-IR" dirty="0" smtClean="0"/>
          </a:p>
          <a:p>
            <a:r>
              <a:rPr lang="ar-SA" dirty="0" smtClean="0"/>
              <a:t>يا مَولاىَ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اى مولاى</a:t>
            </a:r>
            <a:r>
              <a:rPr lang="fa-IR" dirty="0" smtClean="0"/>
              <a:t> </a:t>
            </a:r>
            <a:r>
              <a:rPr lang="ar-SA" dirty="0" smtClean="0"/>
              <a:t>من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تَفَضَّلْتَ</a:t>
            </a:r>
            <a:r>
              <a:rPr lang="fa-IR" dirty="0" smtClean="0"/>
              <a:t> </a:t>
            </a:r>
            <a:r>
              <a:rPr lang="ar-SA" dirty="0" smtClean="0"/>
              <a:t>فى هذِهِ اللَّيْلَةِ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اگر بنا دارى</a:t>
            </a:r>
            <a:r>
              <a:rPr lang="fa-IR" dirty="0" smtClean="0"/>
              <a:t> </a:t>
            </a:r>
            <a:r>
              <a:rPr lang="ar-SA" dirty="0" smtClean="0"/>
              <a:t>در اين شب تفضلى فرمايى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عَلى اَحَدٍ </a:t>
            </a:r>
            <a:endParaRPr lang="fa-IR" dirty="0" smtClean="0"/>
          </a:p>
          <a:p>
            <a:r>
              <a:rPr lang="ar-SA" dirty="0" smtClean="0"/>
              <a:t>مِنْ خَلْقِكَ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بر كسى از خلق خويش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وَعُدْتَ عَلَيْهِ </a:t>
            </a:r>
            <a:endParaRPr lang="fa-IR" dirty="0" smtClean="0"/>
          </a:p>
          <a:p>
            <a:r>
              <a:rPr lang="ar-SA" dirty="0" smtClean="0"/>
              <a:t>ب</a:t>
            </a:r>
            <a:r>
              <a:rPr lang="fa-IR" dirty="0" smtClean="0"/>
              <a:t>ِ</a:t>
            </a:r>
            <a:r>
              <a:rPr lang="ar-SA" dirty="0" smtClean="0"/>
              <a:t>ِعائِدَةٍ مِنْ عَطْفِكَ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جايزه اى از روى مهر </a:t>
            </a:r>
            <a:endParaRPr lang="fa-IR" dirty="0" smtClean="0"/>
          </a:p>
          <a:p>
            <a:r>
              <a:rPr lang="ar-SA" dirty="0" smtClean="0"/>
              <a:t>و عطوفت به او بدهى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فَصَلِّ عَلى </a:t>
            </a:r>
            <a:endParaRPr lang="fa-IR" dirty="0" smtClean="0"/>
          </a:p>
          <a:p>
            <a:r>
              <a:rPr lang="ar-SA" dirty="0" smtClean="0"/>
              <a:t>مُحَمَّدٍ وَآلِ مُحَمَّدٍ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درود</a:t>
            </a:r>
            <a:r>
              <a:rPr lang="fa-IR" dirty="0" smtClean="0"/>
              <a:t> </a:t>
            </a:r>
            <a:r>
              <a:rPr lang="ar-SA" dirty="0" smtClean="0"/>
              <a:t>فرست </a:t>
            </a:r>
            <a:endParaRPr lang="fa-IR" dirty="0" smtClean="0"/>
          </a:p>
          <a:p>
            <a:r>
              <a:rPr lang="ar-SA" dirty="0" smtClean="0"/>
              <a:t>بر محمد و آل محمد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الطَّيِّبينَ الطّاهِرينَ الْخَيِّرينَ</a:t>
            </a:r>
            <a:r>
              <a:rPr lang="fa-IR" dirty="0" smtClean="0"/>
              <a:t> </a:t>
            </a:r>
            <a:r>
              <a:rPr lang="ar-SA" dirty="0" smtClean="0"/>
              <a:t>الْفاضِلينَ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 پاكان پاكيزه </a:t>
            </a:r>
            <a:endParaRPr lang="fa-IR" dirty="0" smtClean="0"/>
          </a:p>
          <a:p>
            <a:r>
              <a:rPr lang="ar-SA" dirty="0" smtClean="0"/>
              <a:t>برگزيده برتر</a:t>
            </a:r>
            <a:r>
              <a:rPr lang="fa-IR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وَجُدْ عَلَىَّ </a:t>
            </a:r>
            <a:endParaRPr lang="fa-IR" dirty="0" smtClean="0"/>
          </a:p>
          <a:p>
            <a:r>
              <a:rPr lang="ar-SA" dirty="0" smtClean="0"/>
              <a:t>بِطَولِكَ وَمَعْرُوفِكَ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نعمت و نيكى خويش بر من نيز لطف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يا رَبَّ الْعالَمينَ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اى پروردگار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وَصَلَّى اللّهُ</a:t>
            </a:r>
            <a:r>
              <a:rPr lang="fa-IR" dirty="0" smtClean="0"/>
              <a:t> </a:t>
            </a:r>
            <a:r>
              <a:rPr lang="ar-SA" dirty="0" smtClean="0"/>
              <a:t>عَلى مُحَمَّدٍخاتَمِ النَّبيّينَ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درود خدا</a:t>
            </a:r>
            <a:r>
              <a:rPr lang="fa-IR" dirty="0" smtClean="0"/>
              <a:t> </a:t>
            </a:r>
            <a:r>
              <a:rPr lang="ar-SA" dirty="0" smtClean="0"/>
              <a:t>بر </a:t>
            </a:r>
            <a:endParaRPr lang="fa-IR" dirty="0" smtClean="0"/>
          </a:p>
          <a:p>
            <a:r>
              <a:rPr lang="ar-SA" dirty="0" smtClean="0"/>
              <a:t>محمد خاتم پيمبران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الِهِ الطّاهِرينَ وَسَلَّمَ تَسْليماً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آل پاكش </a:t>
            </a:r>
            <a:endParaRPr lang="fa-IR" dirty="0" smtClean="0"/>
          </a:p>
          <a:p>
            <a:r>
              <a:rPr lang="ar-SA" dirty="0" smtClean="0"/>
              <a:t>و تحيت فراوان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اِنَّ اللّهَ </a:t>
            </a:r>
            <a:endParaRPr lang="fa-IR" dirty="0" smtClean="0"/>
          </a:p>
          <a:p>
            <a:r>
              <a:rPr lang="ar-SA" dirty="0" smtClean="0"/>
              <a:t>حَميدٌ</a:t>
            </a:r>
            <a:r>
              <a:rPr lang="fa-IR" dirty="0" smtClean="0"/>
              <a:t> </a:t>
            </a:r>
            <a:r>
              <a:rPr lang="ar-SA" dirty="0" smtClean="0"/>
              <a:t>مَجيدٌ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همانا خداوند </a:t>
            </a:r>
            <a:endParaRPr lang="fa-IR" dirty="0" smtClean="0"/>
          </a:p>
          <a:p>
            <a:r>
              <a:rPr lang="ar-SA" dirty="0" smtClean="0"/>
              <a:t>ستوده و بزرگوار است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اَللّهُمَّ اِنّى اَدْعُوكَ كَما اَمَرْتَ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من تو را مى خوانم چنانچه دستور فرمودى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فَاسْتَجِبْ لى </a:t>
            </a:r>
            <a:endParaRPr lang="fa-IR" dirty="0" smtClean="0"/>
          </a:p>
          <a:p>
            <a:r>
              <a:rPr lang="ar-SA" dirty="0" smtClean="0"/>
              <a:t>كَما وَعَدْتَ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پس دعايم را مستجاب كن</a:t>
            </a:r>
            <a:r>
              <a:rPr lang="fa-IR" dirty="0" smtClean="0"/>
              <a:t> </a:t>
            </a:r>
            <a:r>
              <a:rPr lang="ar-SA" dirty="0" smtClean="0"/>
              <a:t>چنانكه وعده فرمودى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اِنَّكَ</a:t>
            </a:r>
            <a:r>
              <a:rPr lang="fa-IR" dirty="0" smtClean="0"/>
              <a:t> </a:t>
            </a:r>
            <a:r>
              <a:rPr lang="ar-SA" dirty="0" smtClean="0"/>
              <a:t>لا </a:t>
            </a:r>
            <a:endParaRPr lang="fa-IR" smtClean="0"/>
          </a:p>
          <a:p>
            <a:r>
              <a:rPr lang="ar-SA" smtClean="0"/>
              <a:t>تُخْلِفُ </a:t>
            </a:r>
            <a:r>
              <a:rPr lang="ar-SA" dirty="0" smtClean="0"/>
              <a:t>الْميعادَ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براستى</a:t>
            </a:r>
            <a:r>
              <a:rPr lang="fa-IR" dirty="0" smtClean="0"/>
              <a:t> </a:t>
            </a:r>
            <a:r>
              <a:rPr lang="ar-SA" dirty="0" smtClean="0"/>
              <a:t>تو </a:t>
            </a:r>
            <a:endParaRPr lang="fa-IR" dirty="0" smtClean="0"/>
          </a:p>
          <a:p>
            <a:r>
              <a:rPr lang="ar-SA" dirty="0" smtClean="0"/>
              <a:t>خلف وعده نمى كنى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8600" y="1219200"/>
            <a:ext cx="8736306" cy="4572000"/>
          </a:xfrm>
          <a:prstGeom prst="rect">
            <a:avLst/>
          </a:prstGeom>
          <a:noFill/>
          <a:effectLst>
            <a:glow rad="101600">
              <a:srgbClr val="FF0000">
                <a:alpha val="60000"/>
              </a:srgbClr>
            </a:glow>
          </a:effectLst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 smtClean="0"/>
              <a:t>اِلهى تَعَرَّضَ لَكَ </a:t>
            </a:r>
            <a:endParaRPr lang="fa-IR" dirty="0" smtClean="0"/>
          </a:p>
          <a:p>
            <a:r>
              <a:rPr lang="ar-SA" dirty="0" smtClean="0"/>
              <a:t>فى هذَا اللَّيْلِ الْمُتَعَرِّضُونَ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خواهندگان در اين شب به درگاه تو آمدند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وَقَصَدَكَ </a:t>
            </a:r>
            <a:endParaRPr lang="fa-IR" dirty="0" smtClean="0"/>
          </a:p>
          <a:p>
            <a:r>
              <a:rPr lang="ar-SA" dirty="0" smtClean="0"/>
              <a:t>الْقاصِدُونَ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قاصدان تو را مقصد خويش قرار دادند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وَاَمَّلَ فَضْلَكَ وَمَعْرُوفَكَ الطّالِبُونَ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خواهشمندان فضل </a:t>
            </a:r>
            <a:endParaRPr lang="fa-IR" dirty="0" smtClean="0"/>
          </a:p>
          <a:p>
            <a:r>
              <a:rPr lang="ar-SA" dirty="0" smtClean="0"/>
              <a:t>و نيكى تو را آرزو كردند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</a:t>
            </a:r>
            <a:r>
              <a:rPr lang="fa-IR" dirty="0" smtClean="0"/>
              <a:t> </a:t>
            </a:r>
            <a:r>
              <a:rPr lang="ar-SA" dirty="0" smtClean="0"/>
              <a:t>لَكَ فى</a:t>
            </a:r>
            <a:r>
              <a:rPr lang="fa-IR" dirty="0" smtClean="0"/>
              <a:t> </a:t>
            </a:r>
          </a:p>
          <a:p>
            <a:r>
              <a:rPr lang="ar-SA" dirty="0" smtClean="0"/>
              <a:t>هذَا اللّيْلِ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تو در</a:t>
            </a:r>
            <a:r>
              <a:rPr lang="fa-IR" dirty="0" smtClean="0"/>
              <a:t> </a:t>
            </a:r>
            <a:r>
              <a:rPr lang="ar-SA" dirty="0" smtClean="0"/>
              <a:t>اين شب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نَفَحاتٌ وَ</a:t>
            </a:r>
            <a:r>
              <a:rPr lang="fa-IR" dirty="0" smtClean="0"/>
              <a:t> </a:t>
            </a:r>
            <a:r>
              <a:rPr lang="ar-SA" dirty="0" smtClean="0"/>
              <a:t>جَوائِزُ وَعَطايا وَ</a:t>
            </a:r>
            <a:r>
              <a:rPr lang="fa-IR" dirty="0" smtClean="0"/>
              <a:t> </a:t>
            </a:r>
            <a:r>
              <a:rPr lang="ar-SA" dirty="0" smtClean="0"/>
              <a:t>مَواهِبُ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بخششها و جوايز </a:t>
            </a:r>
            <a:endParaRPr lang="fa-IR" dirty="0" smtClean="0"/>
          </a:p>
          <a:p>
            <a:r>
              <a:rPr lang="ar-SA" dirty="0" smtClean="0"/>
              <a:t>و عطاهايى و بهره هايى دارى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تَمُنُّ بِها عَلى مَنْ تَشاءُ</a:t>
            </a:r>
            <a:r>
              <a:rPr lang="fa-IR" dirty="0" smtClean="0"/>
              <a:t> </a:t>
            </a:r>
            <a:r>
              <a:rPr lang="ar-SA" dirty="0" smtClean="0"/>
              <a:t>مِنْ عِبادِكَ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به هر يك از بندگانت بخواهى</a:t>
            </a:r>
            <a:r>
              <a:rPr lang="fa-IR" dirty="0" smtClean="0"/>
              <a:t> </a:t>
            </a:r>
            <a:r>
              <a:rPr lang="ar-SA" dirty="0" smtClean="0"/>
              <a:t>عطا خواهى كرد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وَتَمْنَعُها مَنْ لَمْ تَسْبِقْ لَهُ الْعِنايَةُ مِنْكَ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از آن كس كه عنايت تو نسبت به او سبقت نگرفته است آن را باز دارى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297</Words>
  <Application>Microsoft Office PowerPoint</Application>
  <PresentationFormat>On-screen Show (4:3)</PresentationFormat>
  <Paragraphs>67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B Yagut</vt:lpstr>
      <vt:lpstr>Traditional Arabic</vt:lpstr>
      <vt:lpstr>B Davat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60</cp:revision>
  <dcterms:created xsi:type="dcterms:W3CDTF">2011-07-13T04:22:09Z</dcterms:created>
  <dcterms:modified xsi:type="dcterms:W3CDTF">2011-07-16T05:50:54Z</dcterms:modified>
</cp:coreProperties>
</file>