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58" r:id="rId2"/>
    <p:sldId id="359" r:id="rId3"/>
    <p:sldId id="360" r:id="rId4"/>
    <p:sldId id="361" r:id="rId5"/>
    <p:sldId id="362" r:id="rId6"/>
    <p:sldId id="363" r:id="rId7"/>
    <p:sldId id="364" r:id="rId8"/>
    <p:sldId id="365" r:id="rId9"/>
    <p:sldId id="366" r:id="rId10"/>
    <p:sldId id="367" r:id="rId11"/>
    <p:sldId id="368" r:id="rId12"/>
    <p:sldId id="369" r:id="rId13"/>
    <p:sldId id="370" r:id="rId14"/>
    <p:sldId id="371" r:id="rId15"/>
    <p:sldId id="372" r:id="rId16"/>
    <p:sldId id="373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8CA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66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Maktab\Amozesh rahnamaei\nime 90\doa\44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98076" cy="6858000"/>
          </a:xfrm>
          <a:prstGeom prst="rect">
            <a:avLst/>
          </a:prstGeom>
          <a:noFill/>
        </p:spPr>
      </p:pic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114800" y="0"/>
            <a:ext cx="5029200" cy="6858000"/>
          </a:xfrm>
        </p:spPr>
        <p:txBody>
          <a:bodyPr anchor="ctr">
            <a:normAutofit/>
          </a:bodyPr>
          <a:lstStyle>
            <a:lvl1pPr marL="0" indent="0" algn="ctr" rtl="1">
              <a:spcBef>
                <a:spcPts val="0"/>
              </a:spcBef>
              <a:buNone/>
              <a:defRPr sz="4000" b="1" baseline="0">
                <a:solidFill>
                  <a:srgbClr val="002060"/>
                </a:solidFill>
                <a:effectLst/>
                <a:cs typeface="B Yagut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عنوان  اصلی</a:t>
            </a:r>
            <a:endParaRPr lang="en-US" dirty="0"/>
          </a:p>
        </p:txBody>
      </p:sp>
      <p:sp useBgFill="1">
        <p:nvSpPr>
          <p:cNvPr id="5" name="Freeform 4"/>
          <p:cNvSpPr/>
          <p:nvPr userDrawn="1"/>
        </p:nvSpPr>
        <p:spPr>
          <a:xfrm>
            <a:off x="936978" y="5339644"/>
            <a:ext cx="3285066" cy="1456267"/>
          </a:xfrm>
          <a:custGeom>
            <a:avLst/>
            <a:gdLst>
              <a:gd name="connsiteX0" fmla="*/ 2743200 w 3285066"/>
              <a:gd name="connsiteY0" fmla="*/ 0 h 1456267"/>
              <a:gd name="connsiteX1" fmla="*/ 1151466 w 3285066"/>
              <a:gd name="connsiteY1" fmla="*/ 451556 h 1456267"/>
              <a:gd name="connsiteX2" fmla="*/ 835378 w 3285066"/>
              <a:gd name="connsiteY2" fmla="*/ 654756 h 1456267"/>
              <a:gd name="connsiteX3" fmla="*/ 643466 w 3285066"/>
              <a:gd name="connsiteY3" fmla="*/ 880534 h 1456267"/>
              <a:gd name="connsiteX4" fmla="*/ 553155 w 3285066"/>
              <a:gd name="connsiteY4" fmla="*/ 801512 h 1456267"/>
              <a:gd name="connsiteX5" fmla="*/ 349955 w 3285066"/>
              <a:gd name="connsiteY5" fmla="*/ 812800 h 1456267"/>
              <a:gd name="connsiteX6" fmla="*/ 0 w 3285066"/>
              <a:gd name="connsiteY6" fmla="*/ 1320800 h 1456267"/>
              <a:gd name="connsiteX7" fmla="*/ 2280355 w 3285066"/>
              <a:gd name="connsiteY7" fmla="*/ 1456267 h 1456267"/>
              <a:gd name="connsiteX8" fmla="*/ 3285066 w 3285066"/>
              <a:gd name="connsiteY8" fmla="*/ 812800 h 1456267"/>
              <a:gd name="connsiteX9" fmla="*/ 2743200 w 3285066"/>
              <a:gd name="connsiteY9" fmla="*/ 0 h 145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85066" h="1456267">
                <a:moveTo>
                  <a:pt x="2743200" y="0"/>
                </a:moveTo>
                <a:lnTo>
                  <a:pt x="1151466" y="451556"/>
                </a:lnTo>
                <a:lnTo>
                  <a:pt x="835378" y="654756"/>
                </a:lnTo>
                <a:lnTo>
                  <a:pt x="643466" y="880534"/>
                </a:lnTo>
                <a:cubicBezTo>
                  <a:pt x="561783" y="798851"/>
                  <a:pt x="601695" y="801512"/>
                  <a:pt x="553155" y="801512"/>
                </a:cubicBezTo>
                <a:lnTo>
                  <a:pt x="349955" y="812800"/>
                </a:lnTo>
                <a:cubicBezTo>
                  <a:pt x="9202" y="1323931"/>
                  <a:pt x="214802" y="1320800"/>
                  <a:pt x="0" y="1320800"/>
                </a:cubicBezTo>
                <a:lnTo>
                  <a:pt x="2280355" y="1456267"/>
                </a:lnTo>
                <a:lnTo>
                  <a:pt x="3285066" y="812800"/>
                </a:lnTo>
                <a:lnTo>
                  <a:pt x="274320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D930E-0E91-40F3-807E-90BCFF4F2098}" type="datetimeFigureOut">
              <a:rPr lang="en-US" smtClean="0"/>
              <a:pPr/>
              <a:t>7/14/2011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4A0A5-EFBE-4B2E-97F9-833E966130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دعا</a:t>
            </a:r>
          </a:p>
          <a:p>
            <a:endParaRPr lang="fa-IR" dirty="0" smtClean="0"/>
          </a:p>
          <a:p>
            <a:r>
              <a:rPr lang="fa-IR" dirty="0" smtClean="0"/>
              <a:t>برای تعجیل</a:t>
            </a:r>
          </a:p>
          <a:p>
            <a:endParaRPr lang="fa-IR" dirty="0" smtClean="0"/>
          </a:p>
          <a:p>
            <a:r>
              <a:rPr lang="fa-IR" dirty="0" smtClean="0"/>
              <a:t>در فرج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humbnail2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" y="0"/>
            <a:ext cx="9351818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humbnail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821" y="0"/>
            <a:ext cx="9184821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mam-zaman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921710596171110250562522392462529822546.jpg"/>
          <p:cNvPicPr>
            <a:picLocks noChangeAspect="1"/>
          </p:cNvPicPr>
          <p:nvPr/>
        </p:nvPicPr>
        <p:blipFill>
          <a:blip r:embed="rId2"/>
          <a:srcRect b="24590"/>
          <a:stretch>
            <a:fillRect/>
          </a:stretch>
        </p:blipFill>
        <p:spPr>
          <a:xfrm>
            <a:off x="50110" y="762000"/>
            <a:ext cx="9017690" cy="5257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_mahdi_biy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349308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0"/>
            <a:ext cx="67056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_2_intizar_v2_1387.jpg"/>
          <p:cNvPicPr>
            <a:picLocks noChangeAspect="1"/>
          </p:cNvPicPr>
          <p:nvPr/>
        </p:nvPicPr>
        <p:blipFill>
          <a:blip r:embed="rId2"/>
          <a:srcRect l="13333" b="1333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34ajjel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0"/>
            <a:ext cx="4572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 descr="1llahom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5459" y="527174"/>
            <a:ext cx="7000941" cy="366382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216103b98ef4896a8c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3450"/>
            <a:ext cx="9144000" cy="46110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uec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5219"/>
            <a:ext cx="7696200" cy="685278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a-Mahdi-Shahvar-net-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5</Words>
  <Application>Microsoft Office PowerPoint</Application>
  <PresentationFormat>On-screen Show (4:3)</PresentationFormat>
  <Paragraphs>5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yasrayan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svz</dc:creator>
  <cp:lastModifiedBy>svz</cp:lastModifiedBy>
  <cp:revision>57</cp:revision>
  <dcterms:created xsi:type="dcterms:W3CDTF">2011-07-13T04:22:09Z</dcterms:created>
  <dcterms:modified xsi:type="dcterms:W3CDTF">2011-07-14T20:59:25Z</dcterms:modified>
</cp:coreProperties>
</file>