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Default Extension="fntdata" ContentType="application/x-fontdata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99.xml" ContentType="application/vnd.openxmlformats-officedocument.presentationml.slide+xml"/>
  <Override PartName="/ppt/slides/slide10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05.xml" ContentType="application/vnd.openxmlformats-officedocument.presentationml.slide+xml"/>
  <Override PartName="/ppt/slides/slide114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58" r:id="rId2"/>
    <p:sldId id="359" r:id="rId3"/>
    <p:sldId id="256" r:id="rId4"/>
    <p:sldId id="361" r:id="rId5"/>
    <p:sldId id="257" r:id="rId6"/>
    <p:sldId id="258" r:id="rId7"/>
    <p:sldId id="259" r:id="rId8"/>
    <p:sldId id="260" r:id="rId9"/>
    <p:sldId id="362" r:id="rId10"/>
    <p:sldId id="261" r:id="rId11"/>
    <p:sldId id="262" r:id="rId12"/>
    <p:sldId id="363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04" r:id="rId55"/>
    <p:sldId id="364" r:id="rId56"/>
    <p:sldId id="305" r:id="rId57"/>
    <p:sldId id="306" r:id="rId58"/>
    <p:sldId id="307" r:id="rId59"/>
    <p:sldId id="308" r:id="rId60"/>
    <p:sldId id="309" r:id="rId61"/>
    <p:sldId id="310" r:id="rId62"/>
    <p:sldId id="311" r:id="rId63"/>
    <p:sldId id="312" r:id="rId64"/>
    <p:sldId id="313" r:id="rId65"/>
    <p:sldId id="314" r:id="rId66"/>
    <p:sldId id="315" r:id="rId67"/>
    <p:sldId id="316" r:id="rId68"/>
    <p:sldId id="317" r:id="rId69"/>
    <p:sldId id="318" r:id="rId70"/>
    <p:sldId id="319" r:id="rId71"/>
    <p:sldId id="320" r:id="rId72"/>
    <p:sldId id="321" r:id="rId73"/>
    <p:sldId id="322" r:id="rId74"/>
    <p:sldId id="323" r:id="rId75"/>
    <p:sldId id="324" r:id="rId76"/>
    <p:sldId id="325" r:id="rId77"/>
    <p:sldId id="365" r:id="rId78"/>
    <p:sldId id="326" r:id="rId79"/>
    <p:sldId id="327" r:id="rId80"/>
    <p:sldId id="328" r:id="rId81"/>
    <p:sldId id="366" r:id="rId82"/>
    <p:sldId id="329" r:id="rId83"/>
    <p:sldId id="330" r:id="rId84"/>
    <p:sldId id="331" r:id="rId85"/>
    <p:sldId id="332" r:id="rId86"/>
    <p:sldId id="333" r:id="rId87"/>
    <p:sldId id="367" r:id="rId88"/>
    <p:sldId id="334" r:id="rId89"/>
    <p:sldId id="368" r:id="rId90"/>
    <p:sldId id="335" r:id="rId91"/>
    <p:sldId id="336" r:id="rId92"/>
    <p:sldId id="337" r:id="rId93"/>
    <p:sldId id="338" r:id="rId94"/>
    <p:sldId id="339" r:id="rId95"/>
    <p:sldId id="340" r:id="rId96"/>
    <p:sldId id="341" r:id="rId97"/>
    <p:sldId id="342" r:id="rId98"/>
    <p:sldId id="343" r:id="rId99"/>
    <p:sldId id="344" r:id="rId100"/>
    <p:sldId id="369" r:id="rId101"/>
    <p:sldId id="345" r:id="rId102"/>
    <p:sldId id="370" r:id="rId103"/>
    <p:sldId id="346" r:id="rId104"/>
    <p:sldId id="347" r:id="rId105"/>
    <p:sldId id="348" r:id="rId106"/>
    <p:sldId id="349" r:id="rId107"/>
    <p:sldId id="350" r:id="rId108"/>
    <p:sldId id="351" r:id="rId109"/>
    <p:sldId id="352" r:id="rId110"/>
    <p:sldId id="353" r:id="rId111"/>
    <p:sldId id="354" r:id="rId112"/>
    <p:sldId id="355" r:id="rId113"/>
    <p:sldId id="356" r:id="rId114"/>
    <p:sldId id="357" r:id="rId115"/>
    <p:sldId id="360" r:id="rId116"/>
  </p:sldIdLst>
  <p:sldSz cx="9144000" cy="6858000" type="screen4x3"/>
  <p:notesSz cx="6858000" cy="9144000"/>
  <p:embeddedFontLst>
    <p:embeddedFont>
      <p:font typeface="Calibri" pitchFamily="34" charset="0"/>
      <p:regular r:id="rId117"/>
      <p:bold r:id="rId118"/>
      <p:italic r:id="rId119"/>
      <p:boldItalic r:id="rId120"/>
    </p:embeddedFont>
    <p:embeddedFont>
      <p:font typeface="B Yagut" pitchFamily="2" charset="-78"/>
      <p:regular r:id="rId121"/>
      <p:bold r:id="rId122"/>
    </p:embeddedFont>
    <p:embeddedFont>
      <p:font typeface="B Davat" pitchFamily="2" charset="-78"/>
      <p:regular r:id="rId1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8CA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66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font" Target="fonts/font1.fntdata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font" Target="fonts/font7.fntdata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font" Target="fonts/font2.fntdata"/><Relationship Id="rId12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font" Target="fonts/font5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font" Target="fonts/font3.fntdata"/><Relationship Id="rId12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font" Target="fonts/font4.fntdata"/><Relationship Id="rId125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61" Type="http://schemas.openxmlformats.org/officeDocument/2006/relationships/slide" Target="slides/slide60.xml"/><Relationship Id="rId82" Type="http://schemas.openxmlformats.org/officeDocument/2006/relationships/slide" Target="slides/slide8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52400" y="0"/>
            <a:ext cx="8839200" cy="3581400"/>
          </a:xfrm>
        </p:spPr>
        <p:txBody>
          <a:bodyPr>
            <a:normAutofit/>
          </a:bodyPr>
          <a:lstStyle>
            <a:lvl1pPr marL="0" indent="0" algn="ctr" rtl="1">
              <a:lnSpc>
                <a:spcPct val="150000"/>
              </a:lnSpc>
              <a:spcBef>
                <a:spcPts val="0"/>
              </a:spcBef>
              <a:buNone/>
              <a:defRPr sz="7000" b="1" baseline="0">
                <a:solidFill>
                  <a:schemeClr val="bg1"/>
                </a:solidFill>
                <a:cs typeface="Traditional Arabic" pitchFamily="2" charset="-78"/>
              </a:defRPr>
            </a:lvl1pPr>
            <a:lvl2pPr algn="r" rtl="1">
              <a:defRPr/>
            </a:lvl2pPr>
            <a:lvl3pPr algn="r" rtl="1">
              <a:defRPr/>
            </a:lvl3pPr>
            <a:lvl4pPr algn="r" rtl="1">
              <a:defRPr/>
            </a:lvl4pPr>
            <a:lvl5pPr algn="r" rtl="1">
              <a:defRPr/>
            </a:lvl5pPr>
          </a:lstStyle>
          <a:p>
            <a:pPr lvl="0"/>
            <a:r>
              <a:rPr lang="fa-IR" dirty="0" smtClean="0"/>
              <a:t>متن عربی</a:t>
            </a:r>
            <a:endParaRPr lang="en-US" dirty="0" smtClean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52400" y="3581400"/>
            <a:ext cx="5486400" cy="2286000"/>
          </a:xfrm>
        </p:spPr>
        <p:txBody>
          <a:bodyPr>
            <a:normAutofit/>
          </a:bodyPr>
          <a:lstStyle>
            <a:lvl1pPr marL="0" indent="0" algn="ctr" rtl="1">
              <a:lnSpc>
                <a:spcPct val="150000"/>
              </a:lnSpc>
              <a:spcBef>
                <a:spcPts val="0"/>
              </a:spcBef>
              <a:buNone/>
              <a:defRPr sz="3000" b="1" baseline="0">
                <a:cs typeface="B Yagut" pitchFamily="2" charset="-78"/>
              </a:defRPr>
            </a:lvl1pPr>
            <a:lvl2pPr algn="r" rtl="1">
              <a:defRPr/>
            </a:lvl2pPr>
            <a:lvl3pPr algn="r" rtl="1">
              <a:defRPr/>
            </a:lvl3pPr>
            <a:lvl4pPr algn="r" rtl="1">
              <a:defRPr/>
            </a:lvl4pPr>
            <a:lvl5pPr algn="r" rtl="1">
              <a:defRPr/>
            </a:lvl5pPr>
          </a:lstStyle>
          <a:p>
            <a:pPr lvl="0"/>
            <a:r>
              <a:rPr lang="fa-IR" dirty="0" smtClean="0"/>
              <a:t>متن فارسی</a:t>
            </a:r>
            <a:endParaRPr lang="en-US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5285258" y="6488668"/>
            <a:ext cx="38587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000" dirty="0" smtClean="0">
                <a:cs typeface="B Davat" pitchFamily="2" charset="-78"/>
              </a:rPr>
              <a:t>دعای امام رضا </a:t>
            </a:r>
            <a:r>
              <a:rPr lang="fa-IR" sz="1000" dirty="0" smtClean="0">
                <a:cs typeface="B Davat" pitchFamily="2" charset="-78"/>
              </a:rPr>
              <a:t>علیه السلام</a:t>
            </a:r>
            <a:r>
              <a:rPr lang="en-US" sz="1000" dirty="0" smtClean="0">
                <a:cs typeface="B Davat" pitchFamily="2" charset="-78"/>
              </a:rPr>
              <a:t>  </a:t>
            </a:r>
            <a:r>
              <a:rPr lang="fa-IR" sz="2000" dirty="0" smtClean="0">
                <a:cs typeface="B Davat" pitchFamily="2" charset="-78"/>
              </a:rPr>
              <a:t>برای امام عصر </a:t>
            </a:r>
            <a:r>
              <a:rPr lang="fa-IR" sz="1000" dirty="0" smtClean="0">
                <a:cs typeface="B Davat" pitchFamily="2" charset="-78"/>
              </a:rPr>
              <a:t>عجل</a:t>
            </a:r>
            <a:r>
              <a:rPr lang="fa-IR" sz="1000" baseline="0" dirty="0" smtClean="0">
                <a:cs typeface="B Davat" pitchFamily="2" charset="-78"/>
              </a:rPr>
              <a:t> الله تعالی فرجه الشریف</a:t>
            </a:r>
            <a:endParaRPr lang="en-US" sz="1000" dirty="0" smtClean="0">
              <a:cs typeface="B Davat" pitchFamily="2" charset="-78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_Maktab\Amozesh rahnamaei\nime 90\doa\44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898076" cy="6858000"/>
          </a:xfrm>
          <a:prstGeom prst="rect">
            <a:avLst/>
          </a:prstGeom>
          <a:noFill/>
        </p:spPr>
      </p:pic>
      <p:sp>
        <p:nvSpPr>
          <p:cNvPr id="10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3200400" y="0"/>
            <a:ext cx="5943600" cy="6858000"/>
          </a:xfrm>
        </p:spPr>
        <p:txBody>
          <a:bodyPr anchor="ctr">
            <a:normAutofit/>
          </a:bodyPr>
          <a:lstStyle>
            <a:lvl1pPr marL="0" indent="0" algn="ctr" rtl="1">
              <a:spcBef>
                <a:spcPts val="0"/>
              </a:spcBef>
              <a:buNone/>
              <a:defRPr sz="4000" b="1" baseline="0">
                <a:solidFill>
                  <a:srgbClr val="002060"/>
                </a:solidFill>
                <a:effectLst/>
                <a:cs typeface="B Yagut" pitchFamily="2" charset="-78"/>
              </a:defRPr>
            </a:lvl1pPr>
            <a:lvl2pPr algn="r" rtl="1">
              <a:defRPr/>
            </a:lvl2pPr>
            <a:lvl3pPr algn="r" rtl="1">
              <a:defRPr/>
            </a:lvl3pPr>
            <a:lvl4pPr algn="r" rtl="1">
              <a:defRPr/>
            </a:lvl4pPr>
            <a:lvl5pPr algn="r" rtl="1">
              <a:defRPr/>
            </a:lvl5pPr>
          </a:lstStyle>
          <a:p>
            <a:pPr lvl="0"/>
            <a:r>
              <a:rPr lang="fa-IR" dirty="0" smtClean="0"/>
              <a:t>عنوان  اصلی</a:t>
            </a:r>
            <a:endParaRPr lang="en-US" dirty="0"/>
          </a:p>
        </p:txBody>
      </p:sp>
      <p:sp useBgFill="1">
        <p:nvSpPr>
          <p:cNvPr id="5" name="Freeform 4"/>
          <p:cNvSpPr/>
          <p:nvPr userDrawn="1"/>
        </p:nvSpPr>
        <p:spPr>
          <a:xfrm>
            <a:off x="936978" y="5339644"/>
            <a:ext cx="3285066" cy="1456267"/>
          </a:xfrm>
          <a:custGeom>
            <a:avLst/>
            <a:gdLst>
              <a:gd name="connsiteX0" fmla="*/ 2743200 w 3285066"/>
              <a:gd name="connsiteY0" fmla="*/ 0 h 1456267"/>
              <a:gd name="connsiteX1" fmla="*/ 1151466 w 3285066"/>
              <a:gd name="connsiteY1" fmla="*/ 451556 h 1456267"/>
              <a:gd name="connsiteX2" fmla="*/ 835378 w 3285066"/>
              <a:gd name="connsiteY2" fmla="*/ 654756 h 1456267"/>
              <a:gd name="connsiteX3" fmla="*/ 643466 w 3285066"/>
              <a:gd name="connsiteY3" fmla="*/ 880534 h 1456267"/>
              <a:gd name="connsiteX4" fmla="*/ 553155 w 3285066"/>
              <a:gd name="connsiteY4" fmla="*/ 801512 h 1456267"/>
              <a:gd name="connsiteX5" fmla="*/ 349955 w 3285066"/>
              <a:gd name="connsiteY5" fmla="*/ 812800 h 1456267"/>
              <a:gd name="connsiteX6" fmla="*/ 0 w 3285066"/>
              <a:gd name="connsiteY6" fmla="*/ 1320800 h 1456267"/>
              <a:gd name="connsiteX7" fmla="*/ 2280355 w 3285066"/>
              <a:gd name="connsiteY7" fmla="*/ 1456267 h 1456267"/>
              <a:gd name="connsiteX8" fmla="*/ 3285066 w 3285066"/>
              <a:gd name="connsiteY8" fmla="*/ 812800 h 1456267"/>
              <a:gd name="connsiteX9" fmla="*/ 2743200 w 3285066"/>
              <a:gd name="connsiteY9" fmla="*/ 0 h 1456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85066" h="1456267">
                <a:moveTo>
                  <a:pt x="2743200" y="0"/>
                </a:moveTo>
                <a:lnTo>
                  <a:pt x="1151466" y="451556"/>
                </a:lnTo>
                <a:lnTo>
                  <a:pt x="835378" y="654756"/>
                </a:lnTo>
                <a:lnTo>
                  <a:pt x="643466" y="880534"/>
                </a:lnTo>
                <a:cubicBezTo>
                  <a:pt x="561783" y="798851"/>
                  <a:pt x="601695" y="801512"/>
                  <a:pt x="553155" y="801512"/>
                </a:cubicBezTo>
                <a:lnTo>
                  <a:pt x="349955" y="812800"/>
                </a:lnTo>
                <a:cubicBezTo>
                  <a:pt x="9202" y="1323931"/>
                  <a:pt x="214802" y="1320800"/>
                  <a:pt x="0" y="1320800"/>
                </a:cubicBezTo>
                <a:lnTo>
                  <a:pt x="2280355" y="1456267"/>
                </a:lnTo>
                <a:lnTo>
                  <a:pt x="3285066" y="812800"/>
                </a:lnTo>
                <a:lnTo>
                  <a:pt x="274320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bg>
      <p:bgPr>
        <a:solidFill>
          <a:srgbClr val="0E8CA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_Maktab\Amozesh rahnamaei\nime 90\doa\1.jpg"/>
          <p:cNvPicPr>
            <a:picLocks noChangeAspect="1" noChangeArrowheads="1"/>
          </p:cNvPicPr>
          <p:nvPr userDrawn="1"/>
        </p:nvPicPr>
        <p:blipFill>
          <a:blip r:embed="rId2"/>
          <a:srcRect l="23083" t="1753" b="21111"/>
          <a:stretch>
            <a:fillRect/>
          </a:stretch>
        </p:blipFill>
        <p:spPr bwMode="auto">
          <a:xfrm>
            <a:off x="0" y="0"/>
            <a:ext cx="9144000" cy="68775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D:\_Maktab\Amozesh rahnamaei\nime 90\doa\besm.PN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 rot="155310">
            <a:off x="1433853" y="1081979"/>
            <a:ext cx="6142183" cy="28956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9D930E-0E91-40F3-807E-90BCFF4F2098}" type="datetimeFigureOut">
              <a:rPr lang="en-US" smtClean="0"/>
              <a:pPr/>
              <a:t>7/15/2011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44A0A5-EFBE-4B2E-97F9-833E9661304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1" r:id="rId4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3352800" y="0"/>
            <a:ext cx="5943600" cy="6858000"/>
          </a:xfrm>
        </p:spPr>
        <p:txBody>
          <a:bodyPr>
            <a:normAutofit/>
          </a:bodyPr>
          <a:lstStyle/>
          <a:p>
            <a:r>
              <a:rPr lang="fa-IR" dirty="0"/>
              <a:t>دعای امام رضا </a:t>
            </a:r>
            <a:r>
              <a:rPr lang="fa-IR" sz="2000" dirty="0" smtClean="0"/>
              <a:t>علیه السلام</a:t>
            </a:r>
            <a:endParaRPr lang="en-US" dirty="0" smtClean="0"/>
          </a:p>
          <a:p>
            <a:r>
              <a:rPr lang="fa-IR" dirty="0" smtClean="0"/>
              <a:t>برای </a:t>
            </a:r>
            <a:r>
              <a:rPr lang="fa-IR" dirty="0"/>
              <a:t>امام عصر </a:t>
            </a:r>
            <a:r>
              <a:rPr lang="fa-IR" sz="2000" dirty="0" smtClean="0"/>
              <a:t>عجل الله تعالی فرجه الشریف</a:t>
            </a:r>
            <a:endParaRPr lang="en-US" sz="2000" dirty="0" smtClean="0"/>
          </a:p>
          <a:p>
            <a:r>
              <a:rPr lang="fa-IR" dirty="0" smtClean="0"/>
              <a:t>که </a:t>
            </a:r>
            <a:r>
              <a:rPr lang="fa-IR" dirty="0"/>
              <a:t>بنا بر نقل کفعمی </a:t>
            </a:r>
            <a:endParaRPr lang="fa-IR" dirty="0" smtClean="0"/>
          </a:p>
          <a:p>
            <a:r>
              <a:rPr lang="fa-IR" sz="2000" dirty="0" smtClean="0"/>
              <a:t>(المصباح/ص654</a:t>
            </a:r>
            <a:r>
              <a:rPr lang="fa-IR" sz="2000" dirty="0"/>
              <a:t>)</a:t>
            </a:r>
            <a:r>
              <a:rPr lang="fa-IR" dirty="0"/>
              <a:t> </a:t>
            </a:r>
            <a:endParaRPr lang="en-US" dirty="0" smtClean="0"/>
          </a:p>
          <a:p>
            <a:r>
              <a:rPr lang="fa-IR" dirty="0" smtClean="0"/>
              <a:t>مستحب </a:t>
            </a:r>
            <a:r>
              <a:rPr lang="fa-IR" dirty="0"/>
              <a:t>است </a:t>
            </a:r>
            <a:endParaRPr lang="en-US" dirty="0" smtClean="0"/>
          </a:p>
          <a:p>
            <a:r>
              <a:rPr lang="fa-IR" dirty="0" smtClean="0"/>
              <a:t>در </a:t>
            </a:r>
            <a:r>
              <a:rPr lang="fa-IR" dirty="0"/>
              <a:t>شب نیمه شعبان </a:t>
            </a:r>
            <a:endParaRPr lang="en-US" dirty="0" smtClean="0"/>
          </a:p>
          <a:p>
            <a:r>
              <a:rPr lang="fa-IR" dirty="0" smtClean="0"/>
              <a:t>خوانده شود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/>
              <a:t>وَ أَعِذْهُ مِنْ شَرِّ جَمِيعِ مَا خَلَقْتَ </a:t>
            </a:r>
            <a:endParaRPr lang="fa-IR" dirty="0" smtClean="0"/>
          </a:p>
          <a:p>
            <a:r>
              <a:rPr lang="ar-SA" dirty="0" smtClean="0"/>
              <a:t>وَ </a:t>
            </a:r>
            <a:r>
              <a:rPr lang="ar-SA" dirty="0"/>
              <a:t>بَرَأْتَ وَ أَنْشَأْتَ وَ صَوَّرْتَ‏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او را از شر جميع مخلوقاتت كه آفریدی و ايجاد فرمودى و شکل دادی حفظ كن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</a:t>
            </a:r>
            <a:r>
              <a:rPr lang="ar-SA" dirty="0"/>
              <a:t>هُوَ عَلَيْنَا كَثِيرٌ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اما </a:t>
            </a:r>
            <a:r>
              <a:rPr lang="ar-SA" dirty="0"/>
              <a:t>براى ما بسيار سخت است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</a:t>
            </a:r>
            <a:r>
              <a:rPr lang="fa-IR" dirty="0" smtClean="0"/>
              <a:t>َ</a:t>
            </a:r>
            <a:r>
              <a:rPr lang="ar-SA" dirty="0" smtClean="0"/>
              <a:t>للَّهُمَّ </a:t>
            </a:r>
            <a:r>
              <a:rPr lang="ar-SA" dirty="0"/>
              <a:t>صَلِّ عَلَى وُلاَةِ عَهْدِهِ </a:t>
            </a:r>
            <a:endParaRPr lang="fa-IR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پروردگارا درود و رحمت فرست </a:t>
            </a:r>
            <a:endParaRPr lang="fa-IR" dirty="0" smtClean="0"/>
          </a:p>
          <a:p>
            <a:r>
              <a:rPr lang="ar-SA" dirty="0" smtClean="0"/>
              <a:t>بر </a:t>
            </a:r>
            <a:r>
              <a:rPr lang="ar-SA" dirty="0"/>
              <a:t>واليان دوران </a:t>
            </a:r>
            <a:r>
              <a:rPr lang="ar-SA" dirty="0" smtClean="0"/>
              <a:t>او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</a:t>
            </a:r>
            <a:r>
              <a:rPr lang="ar-SA" dirty="0"/>
              <a:t>الْأَئِمَّةِ مِنْ بَعْدِهِ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</a:t>
            </a:r>
            <a:r>
              <a:rPr lang="ar-SA" dirty="0"/>
              <a:t>پيشوايان بعد از او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وَ بَلِّغْهُمْ آمَالَهُمْ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آنان را به </a:t>
            </a:r>
            <a:r>
              <a:rPr lang="ar-SA" dirty="0" smtClean="0"/>
              <a:t>آرزوهاى</a:t>
            </a:r>
            <a:r>
              <a:rPr lang="fa-IR" dirty="0"/>
              <a:t> </a:t>
            </a:r>
            <a:r>
              <a:rPr lang="ar-SA" dirty="0" smtClean="0"/>
              <a:t>شان </a:t>
            </a:r>
            <a:r>
              <a:rPr lang="ar-SA" dirty="0"/>
              <a:t>نائل ساز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وَ زِدْ فِي آجَالِهِمْ‏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بر عمرشان بيفزا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وَ أَعِزَّ نَصْرَهُمْ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نصرت با عزت به آنها عطا فرما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وَ تَمِّمْ لَهُمْ مَا أَسْنَدْتَ </a:t>
            </a:r>
            <a:endParaRPr lang="fa-IR" dirty="0" smtClean="0"/>
          </a:p>
          <a:p>
            <a:r>
              <a:rPr lang="ar-SA" dirty="0" smtClean="0"/>
              <a:t>إِلَيْهِمْ </a:t>
            </a:r>
            <a:r>
              <a:rPr lang="ar-SA" dirty="0"/>
              <a:t>مِنْ أَمْرِكَ لَهُمْ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آنچه به آن پيشوايان الهى از امر (دين) خود مربوط فرمودى در </a:t>
            </a:r>
            <a:r>
              <a:rPr lang="ar-SA" dirty="0" smtClean="0"/>
              <a:t>حقّشان </a:t>
            </a:r>
            <a:r>
              <a:rPr lang="ar-SA" dirty="0"/>
              <a:t>كامل كن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وَ ثَبِّتْ دَعَائِمَهُمْ‏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اركانشان را دوام بخش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/>
              <a:t>وَ اجْعَلْنَا لَهُمْ أَعْوَاناً </a:t>
            </a:r>
          </a:p>
          <a:p>
            <a:r>
              <a:rPr lang="ar-SA" dirty="0" smtClean="0"/>
              <a:t>وَ عَلَى دِينِكَ أَنْصَاراً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ما را از ياران آنها </a:t>
            </a:r>
          </a:p>
          <a:p>
            <a:r>
              <a:rPr lang="ar-SA" dirty="0" smtClean="0"/>
              <a:t>و از ياوران دين خود قرار ده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/>
              <a:t>فَإِنَّهُمْ مَعَادِنُ كَلِمَاتِكَ </a:t>
            </a:r>
            <a:endParaRPr lang="fa-IR" dirty="0" smtClean="0"/>
          </a:p>
          <a:p>
            <a:r>
              <a:rPr lang="ar-SA" dirty="0" smtClean="0"/>
              <a:t>وَ </a:t>
            </a:r>
            <a:r>
              <a:rPr lang="ar-SA" dirty="0"/>
              <a:t>خُزَّانُ عِلْمِكَ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كه البته آنان معدن كلمات روحانى </a:t>
            </a:r>
            <a:endParaRPr lang="fa-IR" dirty="0" smtClean="0"/>
          </a:p>
          <a:p>
            <a:r>
              <a:rPr lang="ar-SA" dirty="0" smtClean="0"/>
              <a:t>و </a:t>
            </a:r>
            <a:r>
              <a:rPr lang="ar-SA" dirty="0"/>
              <a:t>گنجينه علم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/>
              <a:t>وَ احْفَظْهُ مِنْ بَيْنِ </a:t>
            </a:r>
            <a:r>
              <a:rPr lang="ar-SA" dirty="0" smtClean="0"/>
              <a:t>يَدَيْهِ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از شرور پيش </a:t>
            </a:r>
            <a:r>
              <a:rPr lang="ar-SA" dirty="0" smtClean="0"/>
              <a:t>رو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/>
              <a:t>وَ أَرْكَانُ تَوْحِيدِكَ </a:t>
            </a:r>
            <a:endParaRPr lang="fa-IR" dirty="0" smtClean="0"/>
          </a:p>
          <a:p>
            <a:r>
              <a:rPr lang="ar-SA" dirty="0" smtClean="0"/>
              <a:t>وَ </a:t>
            </a:r>
            <a:r>
              <a:rPr lang="ar-SA" dirty="0"/>
              <a:t>دَعَائِمُ دِينِكَ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اركان توحيد و معرفت </a:t>
            </a:r>
            <a:endParaRPr lang="fa-IR" dirty="0" smtClean="0"/>
          </a:p>
          <a:p>
            <a:r>
              <a:rPr lang="ar-SA" dirty="0" smtClean="0"/>
              <a:t>و ستون</a:t>
            </a:r>
            <a:r>
              <a:rPr lang="fa-IR" dirty="0" smtClean="0"/>
              <a:t> </a:t>
            </a:r>
            <a:r>
              <a:rPr lang="ar-SA" dirty="0" smtClean="0"/>
              <a:t>هاي </a:t>
            </a:r>
            <a:r>
              <a:rPr lang="ar-SA" dirty="0"/>
              <a:t>دين تو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/>
              <a:t>وَ وُلاَةُ أَمْرِكَ </a:t>
            </a:r>
            <a:endParaRPr lang="fa-IR" dirty="0" smtClean="0"/>
          </a:p>
          <a:p>
            <a:r>
              <a:rPr lang="ar-SA" dirty="0" smtClean="0"/>
              <a:t>وَ </a:t>
            </a:r>
            <a:r>
              <a:rPr lang="ar-SA" dirty="0"/>
              <a:t>خَالِصَتُكَ مِنْ عِبَادِكَ‏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صاحب اختياران امر تو </a:t>
            </a:r>
            <a:endParaRPr lang="fa-IR" dirty="0" smtClean="0"/>
          </a:p>
          <a:p>
            <a:r>
              <a:rPr lang="ar-SA" dirty="0" smtClean="0"/>
              <a:t>و </a:t>
            </a:r>
            <a:r>
              <a:rPr lang="ar-SA" dirty="0"/>
              <a:t>از بندگان خالص تو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/>
              <a:t>وَ صَفْوَتُكَ مِنْ خَلْقِكَ </a:t>
            </a:r>
            <a:endParaRPr lang="fa-IR" dirty="0" smtClean="0"/>
          </a:p>
          <a:p>
            <a:r>
              <a:rPr lang="ar-SA" dirty="0" smtClean="0"/>
              <a:t>وَ </a:t>
            </a:r>
            <a:r>
              <a:rPr lang="ar-SA" dirty="0"/>
              <a:t>أَوْلِيَاؤُكَ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برگزيده از خلق تو </a:t>
            </a:r>
            <a:endParaRPr lang="fa-IR" dirty="0" smtClean="0"/>
          </a:p>
          <a:p>
            <a:r>
              <a:rPr lang="ar-SA" dirty="0" smtClean="0"/>
              <a:t>و </a:t>
            </a:r>
            <a:r>
              <a:rPr lang="ar-SA" dirty="0"/>
              <a:t>دوستان خاص تو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/>
              <a:t>وَ سَلاَئِلُ أَوْلِيَائِكَ </a:t>
            </a:r>
            <a:endParaRPr lang="fa-IR" dirty="0" smtClean="0"/>
          </a:p>
          <a:p>
            <a:r>
              <a:rPr lang="ar-SA" dirty="0" smtClean="0"/>
              <a:t>وَ </a:t>
            </a:r>
            <a:r>
              <a:rPr lang="ar-SA" dirty="0"/>
              <a:t>صَفْوَةُ أَوْلاَدِ نَبِيِّكَ‏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فرزندان محبان مخصوص </a:t>
            </a:r>
            <a:endParaRPr lang="fa-IR" dirty="0" smtClean="0"/>
          </a:p>
          <a:p>
            <a:r>
              <a:rPr lang="ar-SA" dirty="0" smtClean="0"/>
              <a:t>و </a:t>
            </a:r>
            <a:r>
              <a:rPr lang="ar-SA" dirty="0"/>
              <a:t>برگزيده اولاد پيغمبر تو هستند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/>
              <a:t>وَ السَّلاَمُ عَلَيْهِ وَ عَلَيْهِمْ </a:t>
            </a:r>
            <a:endParaRPr lang="fa-IR" dirty="0" smtClean="0"/>
          </a:p>
          <a:p>
            <a:r>
              <a:rPr lang="ar-SA" dirty="0" smtClean="0"/>
              <a:t>وَ </a:t>
            </a:r>
            <a:r>
              <a:rPr lang="ar-SA" dirty="0"/>
              <a:t>رَحْمَةُ اللَّهِ وَ بَرَكَاتُهُ‏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سلام و رحمت خداوند </a:t>
            </a:r>
            <a:endParaRPr lang="en-US" dirty="0" smtClean="0"/>
          </a:p>
          <a:p>
            <a:r>
              <a:rPr lang="ar-SA" dirty="0" smtClean="0"/>
              <a:t>بر </a:t>
            </a:r>
            <a:r>
              <a:rPr lang="ar-SA" dirty="0"/>
              <a:t>او </a:t>
            </a:r>
            <a:r>
              <a:rPr lang="ar-SA" dirty="0" smtClean="0"/>
              <a:t>و </a:t>
            </a:r>
            <a:r>
              <a:rPr lang="ar-SA" dirty="0"/>
              <a:t>آنان </a:t>
            </a:r>
            <a:r>
              <a:rPr lang="ar-SA" dirty="0" smtClean="0"/>
              <a:t>باد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_Maktab\Amozesh rahnamaei\nime 90\2216103b98ef4896a8c0.jpg"/>
          <p:cNvPicPr>
            <a:picLocks noChangeAspect="1" noChangeArrowheads="1"/>
          </p:cNvPicPr>
          <p:nvPr/>
        </p:nvPicPr>
        <p:blipFill>
          <a:blip r:embed="rId2"/>
          <a:srcRect t="1413" b="1061"/>
          <a:stretch>
            <a:fillRect/>
          </a:stretch>
        </p:blipFill>
        <p:spPr bwMode="auto">
          <a:xfrm>
            <a:off x="0" y="838200"/>
            <a:ext cx="9144000" cy="52578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</a:t>
            </a:r>
            <a:r>
              <a:rPr lang="ar-SA" dirty="0"/>
              <a:t>مِنْ خَلْفِهِ </a:t>
            </a:r>
            <a:r>
              <a:rPr lang="ar-SA" dirty="0" smtClean="0"/>
              <a:t>وَ </a:t>
            </a:r>
            <a:r>
              <a:rPr lang="ar-SA" dirty="0"/>
              <a:t>عَنْ يَمِينِهِ وَ عَنْ شِمَالِهِ </a:t>
            </a:r>
            <a:endParaRPr lang="fa-IR" dirty="0" smtClean="0"/>
          </a:p>
          <a:p>
            <a:r>
              <a:rPr lang="ar-SA" dirty="0" smtClean="0"/>
              <a:t>وَ </a:t>
            </a:r>
            <a:r>
              <a:rPr lang="ar-SA" dirty="0"/>
              <a:t>مِنْ فَوْقِهِ وَ مِنْ تَحْتِهِ‏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</a:t>
            </a:r>
            <a:r>
              <a:rPr lang="ar-SA" dirty="0"/>
              <a:t>پشت سر </a:t>
            </a:r>
            <a:r>
              <a:rPr lang="ar-SA" dirty="0" smtClean="0"/>
              <a:t>و </a:t>
            </a:r>
            <a:r>
              <a:rPr lang="ar-SA" dirty="0"/>
              <a:t>طرف راست و چپ </a:t>
            </a:r>
            <a:endParaRPr lang="fa-IR" dirty="0" smtClean="0"/>
          </a:p>
          <a:p>
            <a:r>
              <a:rPr lang="ar-SA" dirty="0" smtClean="0"/>
              <a:t>و </a:t>
            </a:r>
            <a:r>
              <a:rPr lang="ar-SA" dirty="0"/>
              <a:t>از بالا و پایین او را حفظ كن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/>
              <a:t>بِحِفْظِكَ الَّذِي لاَ يَضِيعُ </a:t>
            </a:r>
            <a:endParaRPr lang="fa-IR" dirty="0" smtClean="0"/>
          </a:p>
          <a:p>
            <a:r>
              <a:rPr lang="ar-SA" dirty="0" smtClean="0"/>
              <a:t>مَنْ </a:t>
            </a:r>
            <a:r>
              <a:rPr lang="ar-SA" dirty="0"/>
              <a:t>حَفِظْتَهُ بِهِ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آن گونه كه هر كس را تو حفظ كنى </a:t>
            </a:r>
            <a:endParaRPr lang="fa-IR" dirty="0" smtClean="0"/>
          </a:p>
          <a:p>
            <a:r>
              <a:rPr lang="ar-SA" dirty="0" smtClean="0"/>
              <a:t>مصون </a:t>
            </a:r>
            <a:r>
              <a:rPr lang="ar-SA" dirty="0"/>
              <a:t>از نابودى است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/>
              <a:t>وَ احْفَظْ فِيهِ رَسُولَكَ </a:t>
            </a:r>
            <a:endParaRPr lang="en-US" dirty="0" smtClean="0"/>
          </a:p>
          <a:p>
            <a:r>
              <a:rPr lang="ar-SA" dirty="0" smtClean="0"/>
              <a:t>وَ </a:t>
            </a:r>
            <a:r>
              <a:rPr lang="ar-SA" dirty="0"/>
              <a:t>آبَاءَهُ أَئِمَّتَكَ وَ دَعَائِمَ دِينِكَ‏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نيز به وجود مبارك او، رسولت </a:t>
            </a:r>
            <a:endParaRPr lang="en-US" dirty="0" smtClean="0"/>
          </a:p>
          <a:p>
            <a:r>
              <a:rPr lang="ar-SA" dirty="0" smtClean="0"/>
              <a:t>و </a:t>
            </a:r>
            <a:r>
              <a:rPr lang="ar-SA" dirty="0"/>
              <a:t>پدران او را </a:t>
            </a:r>
            <a:r>
              <a:rPr lang="ar-SA" dirty="0" smtClean="0"/>
              <a:t>- كه </a:t>
            </a:r>
            <a:r>
              <a:rPr lang="ar-SA" dirty="0"/>
              <a:t>امامان و اركان دين تو هستند - حفظ فرما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/>
              <a:t>وَ اجْعَلْهُ </a:t>
            </a:r>
            <a:endParaRPr lang="en-US" dirty="0" smtClean="0"/>
          </a:p>
          <a:p>
            <a:r>
              <a:rPr lang="ar-SA" dirty="0" smtClean="0"/>
              <a:t>فِي </a:t>
            </a:r>
            <a:r>
              <a:rPr lang="ar-SA" dirty="0"/>
              <a:t>وَدِيعَتِكَ الَّتِي </a:t>
            </a:r>
            <a:r>
              <a:rPr lang="ar-SA" dirty="0" smtClean="0"/>
              <a:t>لاَ </a:t>
            </a:r>
            <a:r>
              <a:rPr lang="ar-SA" dirty="0"/>
              <a:t>تَضِيعُ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او را قرار ده </a:t>
            </a:r>
            <a:endParaRPr lang="en-US" dirty="0" smtClean="0"/>
          </a:p>
          <a:p>
            <a:r>
              <a:rPr lang="ar-SA" dirty="0" smtClean="0"/>
              <a:t>در </a:t>
            </a:r>
            <a:r>
              <a:rPr lang="ar-SA" dirty="0"/>
              <a:t>مخزن ودايع خود كه هرگز در </a:t>
            </a:r>
            <a:endParaRPr lang="en-US" dirty="0" smtClean="0"/>
          </a:p>
          <a:p>
            <a:r>
              <a:rPr lang="ar-SA" dirty="0" smtClean="0"/>
              <a:t>آن </a:t>
            </a:r>
            <a:r>
              <a:rPr lang="ar-SA" dirty="0"/>
              <a:t>ضايع نخواهد شد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وَ فِي جِوَارِكَ الَّذِي لاَ يُحْقَرُ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او را در پناه خود قرار ده که حقیر شمرده نشود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/>
              <a:t>وَ فِي مَنْعِكَ </a:t>
            </a:r>
            <a:endParaRPr lang="en-US" dirty="0" smtClean="0"/>
          </a:p>
          <a:p>
            <a:r>
              <a:rPr lang="ar-SA" dirty="0" smtClean="0"/>
              <a:t>وَ </a:t>
            </a:r>
            <a:r>
              <a:rPr lang="ar-SA" dirty="0"/>
              <a:t>عِزِّكَ الَّذِي لاَ يُقْهَرُ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در آن محيط حفظ </a:t>
            </a:r>
            <a:endParaRPr lang="en-US" dirty="0" smtClean="0"/>
          </a:p>
          <a:p>
            <a:r>
              <a:rPr lang="ar-SA" dirty="0" smtClean="0"/>
              <a:t>و </a:t>
            </a:r>
            <a:r>
              <a:rPr lang="ar-SA" dirty="0"/>
              <a:t>عزتت قرار ده كه كسی در </a:t>
            </a:r>
            <a:r>
              <a:rPr lang="ar-SA" dirty="0" smtClean="0"/>
              <a:t>آن</a:t>
            </a:r>
            <a:endParaRPr lang="en-US" dirty="0" smtClean="0"/>
          </a:p>
          <a:p>
            <a:r>
              <a:rPr lang="ar-SA" dirty="0" smtClean="0"/>
              <a:t>مغلوب </a:t>
            </a:r>
            <a:r>
              <a:rPr lang="ar-SA" dirty="0"/>
              <a:t>نمى‏شود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/>
              <a:t>وَ آمِنْهُ بِأَمَانِكَ الْوَثِيقِ الَّذِي </a:t>
            </a:r>
            <a:endParaRPr lang="fa-IR" dirty="0" smtClean="0"/>
          </a:p>
          <a:p>
            <a:r>
              <a:rPr lang="ar-SA" dirty="0" smtClean="0"/>
              <a:t>لاَ </a:t>
            </a:r>
            <a:r>
              <a:rPr lang="ar-SA" dirty="0"/>
              <a:t>يُخْذَلُ مَنْ آمَنْتَهُ بِهِ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او را در پناهگاه استوار خود ايمن بدار كه هر كس را به وسیله آن امنیت دهی، رها نمی­گردد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/>
              <a:t>وَ اجْعَلْهُ فِي كَنَفِكَ الَّذِي </a:t>
            </a:r>
            <a:endParaRPr lang="fa-IR" dirty="0" smtClean="0"/>
          </a:p>
          <a:p>
            <a:r>
              <a:rPr lang="ar-SA" dirty="0" smtClean="0"/>
              <a:t>لاَ </a:t>
            </a:r>
            <a:r>
              <a:rPr lang="ar-SA" dirty="0"/>
              <a:t>يُرَامُ مَنْ كَانَ فِيهِ‏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او را در كنف حمايت خود بدار كه هركه در آن است مورد قصد </a:t>
            </a:r>
            <a:r>
              <a:rPr lang="ar-SA" dirty="0" smtClean="0"/>
              <a:t>(دشمن) </a:t>
            </a:r>
            <a:r>
              <a:rPr lang="ar-SA" dirty="0"/>
              <a:t>قرار نگیرد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وَ انْصُرْهُ بِنَصْرِكَ الْعَزِيزِ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او را به نصرت با عزت خود </a:t>
            </a:r>
            <a:endParaRPr lang="fa-IR" dirty="0" smtClean="0"/>
          </a:p>
          <a:p>
            <a:r>
              <a:rPr lang="ar-SA" dirty="0" smtClean="0"/>
              <a:t>منصور </a:t>
            </a:r>
            <a:r>
              <a:rPr lang="ar-SA" dirty="0"/>
              <a:t>دار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وَ أَيِّدْهُ بِجُنْدِكَ الْغَالِبِ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به سپاه </a:t>
            </a:r>
            <a:r>
              <a:rPr lang="ar-SA" dirty="0" smtClean="0"/>
              <a:t>چیره</a:t>
            </a:r>
            <a:r>
              <a:rPr lang="en-US" dirty="0" smtClean="0"/>
              <a:t> </a:t>
            </a:r>
            <a:r>
              <a:rPr lang="ar-SA" dirty="0" smtClean="0"/>
              <a:t>گر </a:t>
            </a:r>
            <a:r>
              <a:rPr lang="ar-SA" dirty="0"/>
              <a:t>خويش مؤيد فرما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وَ قَوِّهِ بِقُوَّتِكَ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به نيروى خود نيرومندش گردان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وَ أَرْدِفْهُ بِمَلاَئِكَتِكَ‏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فرشتگانت را با او همراه ساز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/>
              <a:t>وَ وَالِ مَنْ وَالاَهُ </a:t>
            </a:r>
            <a:endParaRPr lang="en-US" dirty="0" smtClean="0"/>
          </a:p>
          <a:p>
            <a:r>
              <a:rPr lang="ar-SA" dirty="0" smtClean="0"/>
              <a:t>وَ </a:t>
            </a:r>
            <a:r>
              <a:rPr lang="ar-SA" dirty="0"/>
              <a:t>عَادِ مَنْ عَادَاهُ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دوستانش را دوست دار </a:t>
            </a:r>
            <a:endParaRPr lang="en-US" dirty="0" smtClean="0"/>
          </a:p>
          <a:p>
            <a:r>
              <a:rPr lang="ar-SA" dirty="0" smtClean="0"/>
              <a:t>و </a:t>
            </a:r>
            <a:r>
              <a:rPr lang="ar-SA" dirty="0"/>
              <a:t>دشمنانش را دشمن دار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وَ أَلْبِسْهُ دِرْعَكَ الْحَصِينَةَ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جوشن حفظ خود را بر او بپوشان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وَ حُفَّهُ بِالْمَلاَئِكَةِ حَفّاً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فرشتگان را گرداگرد وجودش </a:t>
            </a:r>
            <a:endParaRPr lang="en-US" dirty="0" smtClean="0"/>
          </a:p>
          <a:p>
            <a:r>
              <a:rPr lang="ar-SA" dirty="0" smtClean="0"/>
              <a:t>زیاد </a:t>
            </a:r>
            <a:r>
              <a:rPr lang="ar-SA" dirty="0"/>
              <a:t>گردان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</a:t>
            </a:r>
            <a:r>
              <a:rPr lang="fa-IR" dirty="0" smtClean="0"/>
              <a:t>َ</a:t>
            </a:r>
            <a:r>
              <a:rPr lang="ar-SA" dirty="0" smtClean="0"/>
              <a:t>للَّهُمَّ </a:t>
            </a:r>
            <a:r>
              <a:rPr lang="ar-SA" dirty="0"/>
              <a:t>اشْعَبْ بِهِ الصَّدْعَ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پروردگارا تفرقه و پريشانيهاى خلق را به وجود او جمع گردان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وَ ارْتُقْ بِهِ الْفَتْقَ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رخنه‏هاى خلق را به وسیله او </a:t>
            </a:r>
            <a:endParaRPr lang="en-US" dirty="0" smtClean="0"/>
          </a:p>
          <a:p>
            <a:r>
              <a:rPr lang="ar-SA" dirty="0" smtClean="0"/>
              <a:t>مسدود </a:t>
            </a:r>
            <a:r>
              <a:rPr lang="ar-SA" dirty="0"/>
              <a:t>ساز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وَ أَمِتْ بِهِ الْجَوْرَ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ظلم را به وسیله او نابود کن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ا</a:t>
            </a:r>
            <a:r>
              <a:rPr lang="fa-IR" dirty="0" smtClean="0"/>
              <a:t>َ</a:t>
            </a:r>
            <a:r>
              <a:rPr lang="ar-SA" dirty="0" smtClean="0"/>
              <a:t>للَّهُمَّ </a:t>
            </a:r>
            <a:r>
              <a:rPr lang="ar-SA" dirty="0"/>
              <a:t>ادْفَعْ عَنْ وَلِيِّكَ </a:t>
            </a: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اى پروردگار تو هر بلا را </a:t>
            </a:r>
            <a:endParaRPr lang="en-US" dirty="0" smtClean="0"/>
          </a:p>
          <a:p>
            <a:r>
              <a:rPr lang="ar-SA" dirty="0" smtClean="0"/>
              <a:t>دفع </a:t>
            </a:r>
            <a:r>
              <a:rPr lang="ar-SA" dirty="0"/>
              <a:t>كن از ولى </a:t>
            </a:r>
            <a:r>
              <a:rPr lang="ar-SA" dirty="0" smtClean="0"/>
              <a:t>خود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وَ أَظْهِرْ بِهِ الْعَدْلَ‏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عدل كامل را به وجود حضرتش </a:t>
            </a:r>
            <a:endParaRPr lang="en-US" dirty="0" smtClean="0"/>
          </a:p>
          <a:p>
            <a:r>
              <a:rPr lang="ar-SA" dirty="0" smtClean="0"/>
              <a:t>ظاهر </a:t>
            </a:r>
            <a:r>
              <a:rPr lang="ar-SA" dirty="0"/>
              <a:t>ساز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وَ زَيِّنْ بِطُولِ بَقَائِهِ الْأَرْضَ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زمين را با طولانی کردن عمر او </a:t>
            </a:r>
            <a:endParaRPr lang="en-US" dirty="0" smtClean="0"/>
          </a:p>
          <a:p>
            <a:r>
              <a:rPr lang="ar-SA" dirty="0" smtClean="0"/>
              <a:t>زينت </a:t>
            </a:r>
            <a:r>
              <a:rPr lang="ar-SA" dirty="0"/>
              <a:t>بخش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وَ أَيِّدْهُ بِالنَّصْرِ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به يارى خود آن حضرت را </a:t>
            </a:r>
            <a:endParaRPr lang="en-US" dirty="0" smtClean="0"/>
          </a:p>
          <a:p>
            <a:r>
              <a:rPr lang="ar-SA" dirty="0" smtClean="0"/>
              <a:t>تأیید </a:t>
            </a:r>
            <a:r>
              <a:rPr lang="ar-SA" dirty="0"/>
              <a:t>فرما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وَ انْصُرْهُ بِالرُّعْبِ‏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او را با ترساندن دشمنان، </a:t>
            </a:r>
            <a:endParaRPr lang="en-US" dirty="0" smtClean="0"/>
          </a:p>
          <a:p>
            <a:r>
              <a:rPr lang="ar-SA" dirty="0" smtClean="0"/>
              <a:t>یاری </a:t>
            </a:r>
            <a:r>
              <a:rPr lang="ar-SA" dirty="0"/>
              <a:t>کن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وَ قَوِّ نَاصِرِيهِ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ياوران او را نيرومند ساز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وَ اخْذُلْ خَاذِلِيهِ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آنان را كه ترك او كنند، </a:t>
            </a:r>
            <a:endParaRPr lang="en-US" dirty="0" smtClean="0"/>
          </a:p>
          <a:p>
            <a:r>
              <a:rPr lang="ar-SA" dirty="0" smtClean="0"/>
              <a:t>رها </a:t>
            </a:r>
            <a:r>
              <a:rPr lang="ar-SA" dirty="0"/>
              <a:t>کن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وَ دَمْدِمْ مَنْ نَصَبَ لَهُ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آنانكه به دشمنى او قيام كنند </a:t>
            </a:r>
            <a:endParaRPr lang="en-US" dirty="0" smtClean="0"/>
          </a:p>
          <a:p>
            <a:r>
              <a:rPr lang="ar-SA" dirty="0" smtClean="0"/>
              <a:t>هلاك </a:t>
            </a:r>
            <a:r>
              <a:rPr lang="ar-SA" dirty="0"/>
              <a:t>گردان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وَ دَمِّرْ مَنْ غَشَّهُ‏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كسانى را كه با او مكر کنند، </a:t>
            </a:r>
            <a:endParaRPr lang="en-US" dirty="0" smtClean="0"/>
          </a:p>
          <a:p>
            <a:r>
              <a:rPr lang="ar-SA" dirty="0" smtClean="0"/>
              <a:t>نابود </a:t>
            </a:r>
            <a:r>
              <a:rPr lang="ar-SA" dirty="0"/>
              <a:t>ساز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/>
              <a:t>وَ اقْتُلْ بِهِ جَبَابِرَةَ الْكُفْرِ </a:t>
            </a:r>
            <a:endParaRPr lang="fa-IR" dirty="0" smtClean="0"/>
          </a:p>
          <a:p>
            <a:r>
              <a:rPr lang="ar-SA" dirty="0" smtClean="0"/>
              <a:t>وَ </a:t>
            </a:r>
            <a:r>
              <a:rPr lang="ar-SA" dirty="0"/>
              <a:t>عُمُدَهُ وَ دَعَائِمَهُ‏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ستمگران اهل كفر و رؤسا </a:t>
            </a:r>
            <a:endParaRPr lang="fa-IR" dirty="0" smtClean="0"/>
          </a:p>
          <a:p>
            <a:r>
              <a:rPr lang="ar-SA" dirty="0" smtClean="0"/>
              <a:t>و بلندپایه</a:t>
            </a:r>
            <a:r>
              <a:rPr lang="fa-IR" dirty="0" smtClean="0"/>
              <a:t> </a:t>
            </a:r>
            <a:r>
              <a:rPr lang="ar-SA" dirty="0" smtClean="0"/>
              <a:t>های </a:t>
            </a:r>
            <a:r>
              <a:rPr lang="ar-SA" dirty="0"/>
              <a:t>آنها را به وسیله آن حضرت هلاك کن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/>
              <a:t>وَ اقْصِمْ بِهِ رُءُوسَ الضَّلاَلَةِ </a:t>
            </a:r>
            <a:endParaRPr lang="fa-IR" dirty="0" smtClean="0"/>
          </a:p>
          <a:p>
            <a:r>
              <a:rPr lang="ar-SA" dirty="0" smtClean="0"/>
              <a:t>وَ </a:t>
            </a:r>
            <a:r>
              <a:rPr lang="ar-SA" dirty="0"/>
              <a:t>شَارِعَةَ الْبِدَعِ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پشت رؤساى گمراهی </a:t>
            </a:r>
            <a:endParaRPr lang="fa-IR" dirty="0" smtClean="0"/>
          </a:p>
          <a:p>
            <a:r>
              <a:rPr lang="ar-SA" dirty="0" smtClean="0"/>
              <a:t>و بدعت</a:t>
            </a:r>
            <a:r>
              <a:rPr lang="fa-IR" dirty="0" smtClean="0"/>
              <a:t> </a:t>
            </a:r>
            <a:r>
              <a:rPr lang="ar-SA" dirty="0" smtClean="0"/>
              <a:t>گزاران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</a:t>
            </a:r>
            <a:r>
              <a:rPr lang="ar-SA" dirty="0"/>
              <a:t>خَلِيفَتِكَ </a:t>
            </a:r>
            <a:endParaRPr lang="en-US" dirty="0" smtClean="0"/>
          </a:p>
          <a:p>
            <a:r>
              <a:rPr lang="ar-SA" dirty="0" smtClean="0"/>
              <a:t>وَ </a:t>
            </a:r>
            <a:r>
              <a:rPr lang="ar-SA" dirty="0"/>
              <a:t>حُجَّتِكَ عَلَى خَلْقِكَ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</a:t>
            </a:r>
            <a:r>
              <a:rPr lang="ar-SA" dirty="0"/>
              <a:t>خليفه خويش </a:t>
            </a:r>
            <a:endParaRPr lang="en-US" dirty="0" smtClean="0"/>
          </a:p>
          <a:p>
            <a:r>
              <a:rPr lang="ar-SA" dirty="0" smtClean="0"/>
              <a:t>و </a:t>
            </a:r>
            <a:r>
              <a:rPr lang="ar-SA" dirty="0"/>
              <a:t>حجت بر خلق عالمت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/>
              <a:t>وَ مُمِيتَةَ السُّنَّةِ </a:t>
            </a:r>
            <a:endParaRPr lang="fa-IR" dirty="0" smtClean="0"/>
          </a:p>
          <a:p>
            <a:r>
              <a:rPr lang="ar-SA" dirty="0" smtClean="0"/>
              <a:t>وَ </a:t>
            </a:r>
            <a:r>
              <a:rPr lang="ar-SA" dirty="0"/>
              <a:t>مُقَوِّيَةَ الْبَاطِلِ‏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محوکنندگان سنت الهى </a:t>
            </a:r>
            <a:endParaRPr lang="fa-IR" dirty="0" smtClean="0"/>
          </a:p>
          <a:p>
            <a:r>
              <a:rPr lang="ar-SA" dirty="0" smtClean="0"/>
              <a:t>و تقویت</a:t>
            </a:r>
            <a:r>
              <a:rPr lang="fa-IR" dirty="0" smtClean="0"/>
              <a:t> </a:t>
            </a:r>
            <a:r>
              <a:rPr lang="ar-SA" dirty="0" smtClean="0"/>
              <a:t>کنندگان </a:t>
            </a:r>
            <a:r>
              <a:rPr lang="ar-SA" dirty="0"/>
              <a:t>باطل را به واسطه </a:t>
            </a:r>
            <a:endParaRPr lang="en-US" dirty="0" smtClean="0"/>
          </a:p>
          <a:p>
            <a:r>
              <a:rPr lang="ar-SA" dirty="0" smtClean="0"/>
              <a:t>او </a:t>
            </a:r>
            <a:r>
              <a:rPr lang="ar-SA" dirty="0"/>
              <a:t>بشكن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وَ ذَلِّلْ بِهِ الْجَبَّارِينَ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به وجود آن بزرگوار، </a:t>
            </a:r>
            <a:r>
              <a:rPr lang="ar-SA" dirty="0" smtClean="0"/>
              <a:t>گردن</a:t>
            </a:r>
            <a:r>
              <a:rPr lang="en-US" dirty="0" smtClean="0"/>
              <a:t> </a:t>
            </a:r>
            <a:r>
              <a:rPr lang="ar-SA" dirty="0" smtClean="0"/>
              <a:t>کشان </a:t>
            </a:r>
            <a:endParaRPr lang="en-US" dirty="0" smtClean="0"/>
          </a:p>
          <a:p>
            <a:r>
              <a:rPr lang="ar-SA" dirty="0" smtClean="0"/>
              <a:t>را </a:t>
            </a:r>
            <a:r>
              <a:rPr lang="ar-SA" dirty="0"/>
              <a:t>ذليل گردان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/>
              <a:t>وَ أَبِِرْ بِهِ الْكَافِرِينَ </a:t>
            </a:r>
            <a:endParaRPr lang="fa-IR" dirty="0" smtClean="0"/>
          </a:p>
          <a:p>
            <a:r>
              <a:rPr lang="ar-SA" dirty="0" smtClean="0"/>
              <a:t>وَ </a:t>
            </a:r>
            <a:r>
              <a:rPr lang="ar-SA" dirty="0"/>
              <a:t>جَمِيعَ الْمُلْحِدِينَ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كافران و ملحدان را </a:t>
            </a:r>
            <a:endParaRPr lang="fa-IR" dirty="0" smtClean="0"/>
          </a:p>
          <a:p>
            <a:r>
              <a:rPr lang="ar-SA" dirty="0" smtClean="0"/>
              <a:t>ریشه </a:t>
            </a:r>
            <a:r>
              <a:rPr lang="ar-SA" dirty="0"/>
              <a:t>کن ساز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/>
              <a:t>فِي مَشَارِقِ الْأَرْضِ وَ مَغَارِبِهَا </a:t>
            </a:r>
            <a:endParaRPr lang="fa-IR" dirty="0" smtClean="0"/>
          </a:p>
          <a:p>
            <a:r>
              <a:rPr lang="ar-SA" dirty="0" smtClean="0"/>
              <a:t>وَ </a:t>
            </a:r>
            <a:r>
              <a:rPr lang="ar-SA" dirty="0"/>
              <a:t>بَرِّهَا وَ بَحْرِهَا وَ سَهْلِهَا وَ جَبَلِهَا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از شرق و غرب </a:t>
            </a:r>
            <a:endParaRPr lang="fa-IR" dirty="0" smtClean="0"/>
          </a:p>
          <a:p>
            <a:r>
              <a:rPr lang="ar-SA" dirty="0" smtClean="0"/>
              <a:t>و </a:t>
            </a:r>
            <a:r>
              <a:rPr lang="ar-SA" dirty="0"/>
              <a:t>خشکی و دریا و صحرا و كوه زمین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/>
              <a:t>حَتَّى لاَ تَدَعَ مِنْهُمْ دَيَّاراً </a:t>
            </a:r>
            <a:endParaRPr lang="fa-IR" dirty="0" smtClean="0"/>
          </a:p>
          <a:p>
            <a:r>
              <a:rPr lang="ar-SA" dirty="0" smtClean="0"/>
              <a:t>وَ </a:t>
            </a:r>
            <a:r>
              <a:rPr lang="ar-SA" dirty="0"/>
              <a:t>لاَ تُبْقِيَ لَهُمْ آثَاراً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كه ديگر نه شخصی از آنها </a:t>
            </a:r>
            <a:endParaRPr lang="fa-IR" dirty="0" smtClean="0"/>
          </a:p>
          <a:p>
            <a:r>
              <a:rPr lang="ar-SA" dirty="0" smtClean="0"/>
              <a:t>و </a:t>
            </a:r>
            <a:r>
              <a:rPr lang="ar-SA" dirty="0"/>
              <a:t>نه اثرى از ایشان باقى نگذارى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</a:t>
            </a:r>
            <a:r>
              <a:rPr lang="fa-IR" dirty="0" smtClean="0"/>
              <a:t>َ</a:t>
            </a:r>
            <a:r>
              <a:rPr lang="ar-SA" dirty="0" smtClean="0"/>
              <a:t>للَّهُمَّ </a:t>
            </a:r>
            <a:r>
              <a:rPr lang="ar-SA" dirty="0"/>
              <a:t>طَهِّرْ مِنْهُمْ بِلاَدَكَ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پروردگارا ديار خود را از آن پليدان </a:t>
            </a:r>
            <a:endParaRPr lang="en-US" dirty="0" smtClean="0"/>
          </a:p>
          <a:p>
            <a:r>
              <a:rPr lang="ar-SA" dirty="0" smtClean="0"/>
              <a:t>پاک </a:t>
            </a:r>
            <a:r>
              <a:rPr lang="ar-SA" dirty="0"/>
              <a:t>ساز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وَ اشْفِ مِنْهُمْ عِبَادَكَ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</a:t>
            </a:r>
            <a:r>
              <a:rPr lang="ar-SA" dirty="0" smtClean="0"/>
              <a:t>دل</a:t>
            </a:r>
            <a:r>
              <a:rPr lang="fa-IR" dirty="0" smtClean="0"/>
              <a:t> </a:t>
            </a:r>
            <a:r>
              <a:rPr lang="ar-SA" dirty="0" smtClean="0"/>
              <a:t>هاى </a:t>
            </a:r>
            <a:r>
              <a:rPr lang="ar-SA" dirty="0"/>
              <a:t>بندگانت را از </a:t>
            </a:r>
            <a:r>
              <a:rPr lang="ar-SA" dirty="0" smtClean="0"/>
              <a:t>(هلاكت) </a:t>
            </a:r>
            <a:endParaRPr lang="fa-IR" dirty="0" smtClean="0"/>
          </a:p>
          <a:p>
            <a:r>
              <a:rPr lang="ar-SA" dirty="0" smtClean="0"/>
              <a:t>آنها </a:t>
            </a:r>
            <a:r>
              <a:rPr lang="ar-SA" dirty="0"/>
              <a:t>التیام بخش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وَ أَعِزَّ بِهِ الْمُؤْمِنِينَ‏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اهل ايمان را به وجودش </a:t>
            </a:r>
            <a:endParaRPr lang="en-US" dirty="0" smtClean="0"/>
          </a:p>
          <a:p>
            <a:r>
              <a:rPr lang="ar-SA" dirty="0" smtClean="0"/>
              <a:t>عزت </a:t>
            </a:r>
            <a:r>
              <a:rPr lang="ar-SA" dirty="0"/>
              <a:t>بخش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/>
              <a:t>وَ أَحْيِ بِهِ سُنَنَ الْمُرْسَلِينَ </a:t>
            </a:r>
            <a:endParaRPr lang="fa-IR" dirty="0" smtClean="0"/>
          </a:p>
          <a:p>
            <a:r>
              <a:rPr lang="ar-SA" dirty="0" smtClean="0"/>
              <a:t>وَ </a:t>
            </a:r>
            <a:r>
              <a:rPr lang="ar-SA" dirty="0"/>
              <a:t>دَارِسَ حُكْمِ النَّبِيِّينَ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</a:t>
            </a:r>
            <a:r>
              <a:rPr lang="ar-SA" dirty="0" smtClean="0"/>
              <a:t>سنت</a:t>
            </a:r>
            <a:r>
              <a:rPr lang="fa-IR" dirty="0" smtClean="0"/>
              <a:t> </a:t>
            </a:r>
            <a:r>
              <a:rPr lang="ar-SA" dirty="0" smtClean="0"/>
              <a:t>های </a:t>
            </a:r>
            <a:r>
              <a:rPr lang="ar-SA" dirty="0"/>
              <a:t>رسولان و احکام پيغمبران را كه کهنه شده به واسطه او زنده ساز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/>
              <a:t>وَ جَدِّدْ بِهِ مَا امْتَحَى مِنْ دِينِكَ </a:t>
            </a:r>
            <a:endParaRPr lang="fa-IR" dirty="0" smtClean="0"/>
          </a:p>
          <a:p>
            <a:r>
              <a:rPr lang="ar-SA" dirty="0" smtClean="0"/>
              <a:t>وَ </a:t>
            </a:r>
            <a:r>
              <a:rPr lang="ar-SA" dirty="0"/>
              <a:t>بُدِّلَ مِنْ حُكْمِكَ‏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آنچه از دين تو را كه محو شده </a:t>
            </a:r>
            <a:endParaRPr lang="fa-IR" dirty="0" smtClean="0"/>
          </a:p>
          <a:p>
            <a:r>
              <a:rPr lang="ar-SA" dirty="0" smtClean="0"/>
              <a:t>و </a:t>
            </a:r>
            <a:r>
              <a:rPr lang="ar-SA" dirty="0"/>
              <a:t>تبديل </a:t>
            </a:r>
            <a:r>
              <a:rPr lang="ar-SA" dirty="0" smtClean="0"/>
              <a:t>داده</a:t>
            </a:r>
            <a:r>
              <a:rPr lang="fa-IR" dirty="0" smtClean="0"/>
              <a:t> </a:t>
            </a:r>
            <a:r>
              <a:rPr lang="ar-SA" dirty="0" smtClean="0"/>
              <a:t>شده</a:t>
            </a:r>
            <a:r>
              <a:rPr lang="ar-SA" dirty="0"/>
              <a:t>، به وجودش </a:t>
            </a:r>
            <a:endParaRPr lang="en-US" dirty="0" smtClean="0"/>
          </a:p>
          <a:p>
            <a:r>
              <a:rPr lang="ar-SA" dirty="0" smtClean="0"/>
              <a:t>از </a:t>
            </a:r>
            <a:r>
              <a:rPr lang="ar-SA" dirty="0"/>
              <a:t>نو بنياد كن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/>
              <a:t>وَ لِسَانِكَ الْمُعَبِّرِ </a:t>
            </a:r>
            <a:endParaRPr lang="fa-IR" dirty="0" smtClean="0"/>
          </a:p>
          <a:p>
            <a:r>
              <a:rPr lang="ar-SA" dirty="0" smtClean="0"/>
              <a:t>عَنْكَ </a:t>
            </a:r>
            <a:r>
              <a:rPr lang="ar-SA" dirty="0"/>
              <a:t>النَّاطِقِ بِحِكْمَتِكَ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زبانت كه از تو به سخن آيد </a:t>
            </a:r>
            <a:endParaRPr lang="fa-IR" dirty="0" smtClean="0"/>
          </a:p>
          <a:p>
            <a:r>
              <a:rPr lang="ar-SA" dirty="0" smtClean="0"/>
              <a:t>و </a:t>
            </a:r>
            <a:r>
              <a:rPr lang="ar-SA" dirty="0"/>
              <a:t>به حكمت بالغه تو گويا باشد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/>
              <a:t>حَتَّى تُعِيدَ دِينَكَ بِهِ </a:t>
            </a:r>
            <a:endParaRPr lang="fa-IR" dirty="0" smtClean="0"/>
          </a:p>
          <a:p>
            <a:r>
              <a:rPr lang="ar-SA" dirty="0" smtClean="0"/>
              <a:t>وَ </a:t>
            </a:r>
            <a:r>
              <a:rPr lang="ar-SA" dirty="0"/>
              <a:t>عَلَى يَدَيْهِ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تا آنكه به واسطه او </a:t>
            </a:r>
            <a:endParaRPr lang="fa-IR" dirty="0" smtClean="0"/>
          </a:p>
          <a:p>
            <a:r>
              <a:rPr lang="ar-SA" dirty="0" smtClean="0"/>
              <a:t>و </a:t>
            </a:r>
            <a:r>
              <a:rPr lang="ar-SA" dirty="0"/>
              <a:t>به دست او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/>
              <a:t>جَدِيداً غَضّاً مَحْضاً صَحِيحاً </a:t>
            </a:r>
            <a:endParaRPr lang="fa-IR" dirty="0" smtClean="0"/>
          </a:p>
          <a:p>
            <a:r>
              <a:rPr lang="ar-SA" dirty="0" smtClean="0"/>
              <a:t>لاَ </a:t>
            </a:r>
            <a:r>
              <a:rPr lang="ar-SA" dirty="0"/>
              <a:t>عِوَجَ فِيهِ وَ لاَ بِدْعَةَ مَعَهُ‏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دین خود را جديد و تازه و خالص </a:t>
            </a:r>
            <a:endParaRPr lang="en-US" dirty="0" smtClean="0"/>
          </a:p>
          <a:p>
            <a:r>
              <a:rPr lang="ar-SA" dirty="0" smtClean="0"/>
              <a:t>و </a:t>
            </a:r>
            <a:r>
              <a:rPr lang="ar-SA" dirty="0"/>
              <a:t>درست كه هيچ ناراستى </a:t>
            </a:r>
            <a:endParaRPr lang="en-US" dirty="0" smtClean="0"/>
          </a:p>
          <a:p>
            <a:r>
              <a:rPr lang="ar-SA" dirty="0" smtClean="0"/>
              <a:t>و </a:t>
            </a:r>
            <a:r>
              <a:rPr lang="ar-SA" dirty="0"/>
              <a:t>بدعت نداشته باشد، گردانی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وَ حَتَّى تُنِيرَ بِعَدْلِهِ ظُلَمَ الْجَوْرِ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تا آنكه با عدل او تاریکی ظلم را روشن سازى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وَ تُطْفِئَ بِهِ نِيرَانَ الْكُفْرِ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آتش كفر را خاموش کنى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/>
              <a:t>وَ تُوضِحَ بِهِ مَعَاقِدَ الْحَقِّ </a:t>
            </a:r>
            <a:endParaRPr lang="fa-IR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پيمان حق را آشكار </a:t>
            </a:r>
            <a:endParaRPr lang="fa-IR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</a:t>
            </a:r>
            <a:r>
              <a:rPr lang="ar-SA" dirty="0"/>
              <a:t>مَجْهُولَ الْعَدْلِ‏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</a:t>
            </a:r>
            <a:r>
              <a:rPr lang="ar-SA" dirty="0"/>
              <a:t>عدل را كه ناشناخته گرديده، </a:t>
            </a:r>
            <a:endParaRPr lang="en-US" dirty="0" smtClean="0"/>
          </a:p>
          <a:p>
            <a:r>
              <a:rPr lang="ar-SA" dirty="0" smtClean="0"/>
              <a:t>معلوم </a:t>
            </a:r>
            <a:r>
              <a:rPr lang="ar-SA" dirty="0"/>
              <a:t>سازى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فَإِنَّهُ عَبْدُكَ الَّذِي </a:t>
            </a:r>
            <a:endParaRPr lang="fa-IR" dirty="0" smtClean="0"/>
          </a:p>
          <a:p>
            <a:r>
              <a:rPr lang="ar-SA" dirty="0" smtClean="0"/>
              <a:t>اسْتَخْلَصْتَهُ </a:t>
            </a:r>
            <a:r>
              <a:rPr lang="ar-SA" dirty="0"/>
              <a:t>لِنَفْسِكَ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چراکه او بنده توست که وی را </a:t>
            </a:r>
            <a:endParaRPr lang="fa-IR" dirty="0" smtClean="0"/>
          </a:p>
          <a:p>
            <a:r>
              <a:rPr lang="ar-SA" dirty="0" smtClean="0"/>
              <a:t>برای </a:t>
            </a:r>
            <a:r>
              <a:rPr lang="ar-SA" dirty="0"/>
              <a:t>خودت خالصش کردی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وَ اصْطَفَيْتَهُ عَلَى غَيْبِكَ‏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او را برای </a:t>
            </a:r>
            <a:r>
              <a:rPr lang="ar-SA" dirty="0" smtClean="0"/>
              <a:t>(اطلاع </a:t>
            </a:r>
            <a:r>
              <a:rPr lang="ar-SA" dirty="0"/>
              <a:t>از </a:t>
            </a:r>
            <a:r>
              <a:rPr lang="ar-SA" dirty="0" smtClean="0"/>
              <a:t>امور) </a:t>
            </a:r>
            <a:r>
              <a:rPr lang="ar-SA" dirty="0"/>
              <a:t>غيب خويش، برگزيده‏اى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وَ عَصَمْتَهُ مِنَ الذُّنُوبِ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او را از گناهان، حفظ كردي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وَ بَرَّأْتَهُ مِنَ الْعُيُوبِ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از عيبها دور كردي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/>
              <a:t>وَ عَيْنِكَ النَّاظِرَةِ بِإِذْنِكَ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چشم بيناى تو كه به امر تو مى‏نگرد 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وَ طَهَّرْتَهُ مِنَ الرِّجْسِ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از هر پليدى منزه گرداندي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وَ سَلَّمْتَهُ مِنَ الدَّنَسِ‏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از هر </a:t>
            </a:r>
            <a:r>
              <a:rPr lang="ar-SA" dirty="0" smtClean="0"/>
              <a:t>ناپاكى</a:t>
            </a:r>
            <a:r>
              <a:rPr lang="fa-IR" dirty="0" smtClean="0"/>
              <a:t> </a:t>
            </a:r>
            <a:r>
              <a:rPr lang="ar-SA" dirty="0" smtClean="0"/>
              <a:t>اي </a:t>
            </a:r>
            <a:r>
              <a:rPr lang="ar-SA" dirty="0"/>
              <a:t>سالم نگاه داشتي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</a:t>
            </a:r>
            <a:r>
              <a:rPr lang="fa-IR" dirty="0" smtClean="0"/>
              <a:t>َ</a:t>
            </a:r>
            <a:r>
              <a:rPr lang="ar-SA" dirty="0" smtClean="0"/>
              <a:t>للَّهُمَّ </a:t>
            </a:r>
            <a:r>
              <a:rPr lang="ar-SA" dirty="0"/>
              <a:t>فَإِنَّا نَشْهَدُ لَهُ يَوْمَ الْقِيَامَةِ </a:t>
            </a:r>
            <a:endParaRPr lang="fa-IR" dirty="0" smtClean="0"/>
          </a:p>
          <a:p>
            <a:r>
              <a:rPr lang="ar-SA" dirty="0" smtClean="0"/>
              <a:t>وَ </a:t>
            </a:r>
            <a:r>
              <a:rPr lang="ar-SA" dirty="0"/>
              <a:t>يَوْمَ حُلُولِ الطَّامَّةِ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پروردگارا پس ما در روز قيامت </a:t>
            </a:r>
            <a:endParaRPr lang="fa-IR" dirty="0" smtClean="0"/>
          </a:p>
          <a:p>
            <a:r>
              <a:rPr lang="ar-SA" dirty="0" smtClean="0"/>
              <a:t>و </a:t>
            </a:r>
            <a:r>
              <a:rPr lang="ar-SA" dirty="0"/>
              <a:t>روز ورود حادثه بزرگ محشر بر او گواهى مى‏دهيم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أَنَّهُ لَمْ يُذْنِبْ ذَنْباً وَ لاَ أَتَى حُوباً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كه او هيچ گناهى نكرده و جرمى </a:t>
            </a:r>
            <a:endParaRPr lang="en-US" dirty="0" smtClean="0"/>
          </a:p>
          <a:p>
            <a:r>
              <a:rPr lang="ar-SA" dirty="0" smtClean="0"/>
              <a:t>انجام </a:t>
            </a:r>
            <a:r>
              <a:rPr lang="ar-SA" dirty="0"/>
              <a:t>نداده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وَ لَمْ يَرْتَكِبْ مَعْصِيَةً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مرتكب هيچ معصيتى نشده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وَ لَمْ يُضَيِّعْ لَكَ طَاعَةً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هيچ يك از طاعاتت را ضايع نساخته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وَ لَمْ يَهْتِكْ لَكَ حُرْمَةً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هيچ يك از حُرمتهايت را هتك ننموده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وَ لَمْ يُبَدِّلْ لَكَ فَرِيضَةً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هيچ يك از واجباتت را مبدَّل نساخته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وَ لَمْ يُغَيِّرْ لَكَ شَرِيعَةً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حكمى از شريعتت را تغيير </a:t>
            </a:r>
            <a:endParaRPr lang="en-US" dirty="0" smtClean="0"/>
          </a:p>
          <a:p>
            <a:r>
              <a:rPr lang="ar-SA" dirty="0" smtClean="0"/>
              <a:t>نداده </a:t>
            </a:r>
            <a:r>
              <a:rPr lang="ar-SA" dirty="0"/>
              <a:t>است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وَ أَنَّهُ الْهَادِي الْمُهْتَدِي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حقّا كه او امامي </a:t>
            </a:r>
            <a:r>
              <a:rPr lang="ar-SA" dirty="0" smtClean="0"/>
              <a:t>هدايت</a:t>
            </a:r>
            <a:r>
              <a:rPr lang="fa-IR" dirty="0" smtClean="0"/>
              <a:t> </a:t>
            </a:r>
            <a:r>
              <a:rPr lang="ar-SA" dirty="0" smtClean="0"/>
              <a:t>گر </a:t>
            </a:r>
            <a:endParaRPr lang="en-US" dirty="0" smtClean="0"/>
          </a:p>
          <a:p>
            <a:r>
              <a:rPr lang="ar-SA" dirty="0" smtClean="0"/>
              <a:t>هدايت </a:t>
            </a:r>
            <a:r>
              <a:rPr lang="ar-SA" dirty="0"/>
              <a:t>شده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/>
              <a:t>وَ شَاهِدِكَ عَلَى عِبَادِكَ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گواه بندگان تو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</a:t>
            </a:r>
            <a:r>
              <a:rPr lang="fa-IR" dirty="0" smtClean="0"/>
              <a:t>َ</a:t>
            </a:r>
            <a:r>
              <a:rPr lang="ar-SA" dirty="0" smtClean="0"/>
              <a:t>لطَّاهِرُ </a:t>
            </a:r>
            <a:r>
              <a:rPr lang="ar-SA" dirty="0"/>
              <a:t>التَّقِيُّ النَّقِيُّ </a:t>
            </a:r>
            <a:endParaRPr lang="fa-IR" dirty="0" smtClean="0"/>
          </a:p>
          <a:p>
            <a:r>
              <a:rPr lang="ar-SA" dirty="0" smtClean="0"/>
              <a:t>الرَّضِيُّ </a:t>
            </a:r>
            <a:r>
              <a:rPr lang="ar-SA" dirty="0"/>
              <a:t>الزَّكِيُ‏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پاك، با تقوا، پاكيزه، </a:t>
            </a:r>
            <a:endParaRPr lang="fa-IR" dirty="0" smtClean="0"/>
          </a:p>
          <a:p>
            <a:r>
              <a:rPr lang="ar-SA" dirty="0" smtClean="0"/>
              <a:t>پسنديده </a:t>
            </a:r>
            <a:r>
              <a:rPr lang="ar-SA" dirty="0"/>
              <a:t>و خالص است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</a:t>
            </a:r>
            <a:r>
              <a:rPr lang="fa-IR" dirty="0" smtClean="0"/>
              <a:t>َ</a:t>
            </a:r>
            <a:r>
              <a:rPr lang="ar-SA" dirty="0" smtClean="0"/>
              <a:t>للَّهُمَّ </a:t>
            </a:r>
            <a:r>
              <a:rPr lang="ar-SA" dirty="0"/>
              <a:t>أَعْطِهِ فِي نَفْسِهِ </a:t>
            </a:r>
            <a:endParaRPr lang="fa-IR" dirty="0" smtClean="0"/>
          </a:p>
          <a:p>
            <a:r>
              <a:rPr lang="ar-SA" dirty="0" smtClean="0"/>
              <a:t>وَ </a:t>
            </a:r>
            <a:r>
              <a:rPr lang="ar-SA" dirty="0"/>
              <a:t>أَهْلِهِ وَ وَلَدِهِ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پروردگارا تو به خود آن حضرت </a:t>
            </a:r>
            <a:endParaRPr lang="fa-IR" dirty="0" smtClean="0"/>
          </a:p>
          <a:p>
            <a:r>
              <a:rPr lang="ar-SA" dirty="0" smtClean="0"/>
              <a:t>و </a:t>
            </a:r>
            <a:r>
              <a:rPr lang="ar-SA" dirty="0"/>
              <a:t>اهل بيتش و فرزند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وَ ذُرِّيَّتِهِ وَ أُمَّتِهِ وَ جَمِيعِ رَعِيَّتِهِ‏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ذريه و امت و جميع رعيتش عطايى مرحمت فرما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مَا تُقِرُّ بِهِ عَيْنَهُ وَ تَسُرُّ بِهِ نَفْسَهُ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كه به آن عطا ديده‏اش روشن و روانش شاد شود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وَ تَجْمَعُ لَهُ مُلْكَ الْمُمْلَكَاتِ كُلِّهَا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پادشاهي تمام سرزمينهاي عالم را به او عطا فرما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قَرِيبِهَا وَ بَعِيدِهَا وَ عَزِيزِهَا </a:t>
            </a:r>
            <a:endParaRPr lang="fa-IR" dirty="0" smtClean="0"/>
          </a:p>
          <a:p>
            <a:r>
              <a:rPr lang="ar-SA" dirty="0" smtClean="0"/>
              <a:t>وَ </a:t>
            </a:r>
            <a:r>
              <a:rPr lang="ar-SA" dirty="0"/>
              <a:t>ذَلِيلِهَا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چه نزديك و دور آن و چه عزيز </a:t>
            </a:r>
            <a:endParaRPr lang="fa-IR" dirty="0" smtClean="0"/>
          </a:p>
          <a:p>
            <a:r>
              <a:rPr lang="ar-SA" dirty="0" smtClean="0"/>
              <a:t>و </a:t>
            </a:r>
            <a:r>
              <a:rPr lang="ar-SA" dirty="0"/>
              <a:t>ذليل آن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حَتَّى تُجْرِيَ حُكْمَهُ </a:t>
            </a:r>
            <a:endParaRPr lang="fa-IR" dirty="0" smtClean="0"/>
          </a:p>
          <a:p>
            <a:r>
              <a:rPr lang="ar-SA" dirty="0" smtClean="0"/>
              <a:t>عَلَى </a:t>
            </a:r>
            <a:r>
              <a:rPr lang="ar-SA" dirty="0"/>
              <a:t>كُلِّ </a:t>
            </a:r>
            <a:r>
              <a:rPr lang="ar-SA" dirty="0" smtClean="0"/>
              <a:t>حُكْمٍ</a:t>
            </a:r>
            <a:endParaRPr lang="fa-IR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/>
              <a:t>تا آنجا كه حكمش را </a:t>
            </a:r>
            <a:endParaRPr lang="fa-IR" dirty="0" smtClean="0"/>
          </a:p>
          <a:p>
            <a:r>
              <a:rPr lang="ar-SA" dirty="0" smtClean="0"/>
              <a:t>بر </a:t>
            </a:r>
            <a:r>
              <a:rPr lang="ar-SA" dirty="0"/>
              <a:t>هر حكمى </a:t>
            </a:r>
            <a:r>
              <a:rPr lang="ar-SA" dirty="0" smtClean="0"/>
              <a:t>نافذ </a:t>
            </a:r>
            <a:r>
              <a:rPr lang="ar-SA" dirty="0"/>
              <a:t>كني </a:t>
            </a:r>
            <a:endParaRPr lang="fa-IR" dirty="0" smtClean="0"/>
          </a:p>
        </p:txBody>
      </p:sp>
    </p:spTree>
  </p:cSld>
  <p:clrMapOvr>
    <a:masterClrMapping/>
  </p:clrMapOvr>
  <p:transition>
    <p:fade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</a:t>
            </a:r>
            <a:r>
              <a:rPr lang="ar-SA" dirty="0"/>
              <a:t>تَغْلِبَ بِحَقِّهِ </a:t>
            </a:r>
            <a:endParaRPr lang="fa-IR" dirty="0" smtClean="0"/>
          </a:p>
          <a:p>
            <a:r>
              <a:rPr lang="ar-SA" dirty="0" smtClean="0"/>
              <a:t>عَلَى </a:t>
            </a:r>
            <a:r>
              <a:rPr lang="ar-SA" dirty="0"/>
              <a:t>كُلَّ بَاطِلٍ</a:t>
            </a:r>
            <a:r>
              <a:rPr lang="ar-SA" dirty="0" smtClean="0"/>
              <a:t>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 </a:t>
            </a:r>
            <a:r>
              <a:rPr lang="ar-SA" dirty="0"/>
              <a:t>حق او را بر هر باطلى </a:t>
            </a:r>
            <a:endParaRPr lang="en-US" dirty="0" smtClean="0"/>
          </a:p>
          <a:p>
            <a:r>
              <a:rPr lang="ar-SA" dirty="0" smtClean="0"/>
              <a:t>غالب </a:t>
            </a:r>
            <a:r>
              <a:rPr lang="ar-SA" dirty="0"/>
              <a:t>گرداني 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</a:t>
            </a:r>
            <a:r>
              <a:rPr lang="fa-IR" dirty="0" smtClean="0"/>
              <a:t>َ</a:t>
            </a:r>
            <a:r>
              <a:rPr lang="ar-SA" dirty="0" smtClean="0"/>
              <a:t>للَّهُمَّ </a:t>
            </a:r>
            <a:r>
              <a:rPr lang="ar-SA" dirty="0"/>
              <a:t>اسْلُكْ بِنَا عَلَى يَدَيْهِ </a:t>
            </a:r>
            <a:endParaRPr lang="fa-IR" dirty="0" smtClean="0"/>
          </a:p>
          <a:p>
            <a:r>
              <a:rPr lang="ar-SA" dirty="0" smtClean="0"/>
              <a:t>مِنْهَاجَ </a:t>
            </a:r>
            <a:r>
              <a:rPr lang="ar-SA" dirty="0"/>
              <a:t>الْهُدَى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پروردگارا بر دست مبارك او، </a:t>
            </a:r>
            <a:endParaRPr lang="fa-IR" dirty="0" smtClean="0"/>
          </a:p>
          <a:p>
            <a:r>
              <a:rPr lang="ar-SA" dirty="0" smtClean="0"/>
              <a:t>ما </a:t>
            </a:r>
            <a:r>
              <a:rPr lang="ar-SA" dirty="0"/>
              <a:t>را به راه هدايت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وَ الْمَحَجَّةَ الْعُظْمَى </a:t>
            </a:r>
            <a:endParaRPr lang="fa-IR" dirty="0" smtClean="0"/>
          </a:p>
          <a:p>
            <a:r>
              <a:rPr lang="ar-SA" dirty="0" smtClean="0"/>
              <a:t>وَ </a:t>
            </a:r>
            <a:r>
              <a:rPr lang="ar-SA" dirty="0"/>
              <a:t>الطَّرِيقَةَ الْوُسْطَى‏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به شاهراه بزرگ </a:t>
            </a:r>
            <a:endParaRPr lang="fa-IR" dirty="0" smtClean="0"/>
          </a:p>
          <a:p>
            <a:r>
              <a:rPr lang="ar-SA" dirty="0" smtClean="0"/>
              <a:t>و </a:t>
            </a:r>
            <a:r>
              <a:rPr lang="ar-SA" dirty="0"/>
              <a:t>طريق ميانه داخل کن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ا</a:t>
            </a:r>
            <a:r>
              <a:rPr lang="fa-IR" dirty="0" smtClean="0"/>
              <a:t>َ</a:t>
            </a:r>
            <a:r>
              <a:rPr lang="ar-SA" dirty="0" smtClean="0"/>
              <a:t>لْجَحْجَاحِ </a:t>
            </a:r>
            <a:r>
              <a:rPr lang="ar-SA" dirty="0"/>
              <a:t>الْمُجَاهِدِ </a:t>
            </a:r>
            <a:endParaRPr lang="fa-IR" dirty="0" smtClean="0"/>
          </a:p>
          <a:p>
            <a:r>
              <a:rPr lang="ar-SA" dirty="0" smtClean="0"/>
              <a:t>الْعَائِذِ بِكَ 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بزرگترين مجاهدان در راه تو </a:t>
            </a:r>
            <a:endParaRPr lang="fa-IR" dirty="0" smtClean="0"/>
          </a:p>
          <a:p>
            <a:r>
              <a:rPr lang="ar-SA" dirty="0" smtClean="0"/>
              <a:t>و </a:t>
            </a:r>
            <a:r>
              <a:rPr lang="ar-SA" dirty="0"/>
              <a:t>پناه آرنده به </a:t>
            </a:r>
            <a:r>
              <a:rPr lang="ar-SA" dirty="0" smtClean="0"/>
              <a:t>حضرتت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الَّتِي يَرْجِعُ إِلَيْهَا الْغَالِي </a:t>
            </a:r>
            <a:endParaRPr lang="fa-IR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كه هر جلو </a:t>
            </a:r>
            <a:r>
              <a:rPr lang="ar-SA" dirty="0" smtClean="0"/>
              <a:t>افتاده</a:t>
            </a:r>
            <a:r>
              <a:rPr lang="fa-IR" dirty="0" smtClean="0"/>
              <a:t> </a:t>
            </a:r>
            <a:r>
              <a:rPr lang="ar-SA" dirty="0" smtClean="0"/>
              <a:t>اي </a:t>
            </a:r>
            <a:r>
              <a:rPr lang="ar-SA" dirty="0"/>
              <a:t>به آن بازگردد </a:t>
            </a:r>
            <a:endParaRPr lang="fa-IR" dirty="0" smtClean="0"/>
          </a:p>
        </p:txBody>
      </p:sp>
    </p:spTree>
  </p:cSld>
  <p:clrMapOvr>
    <a:masterClrMapping/>
  </p:clrMapOvr>
  <p:transition>
    <p:fade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</a:t>
            </a:r>
            <a:r>
              <a:rPr lang="ar-SA" dirty="0"/>
              <a:t>يَلْحَقُ بِهَا التَّالِي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</a:t>
            </a:r>
            <a:r>
              <a:rPr lang="ar-SA" dirty="0"/>
              <a:t>هر عقب </a:t>
            </a:r>
            <a:r>
              <a:rPr lang="ar-SA" dirty="0" smtClean="0"/>
              <a:t>مانده</a:t>
            </a:r>
            <a:r>
              <a:rPr lang="fa-IR" dirty="0" smtClean="0"/>
              <a:t> </a:t>
            </a:r>
            <a:r>
              <a:rPr lang="ar-SA" dirty="0" smtClean="0"/>
              <a:t>اي </a:t>
            </a:r>
            <a:r>
              <a:rPr lang="ar-SA" dirty="0"/>
              <a:t>به آن برسد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وَ قَوِّنَا عَلَى طَاعَتِهِ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ما را بر فرمانبري از آن حضرت </a:t>
            </a:r>
            <a:endParaRPr lang="en-US" dirty="0" smtClean="0"/>
          </a:p>
          <a:p>
            <a:r>
              <a:rPr lang="ar-SA" dirty="0" smtClean="0"/>
              <a:t>قوّت </a:t>
            </a:r>
            <a:r>
              <a:rPr lang="ar-SA" dirty="0"/>
              <a:t>عطا فرما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وَ ثَبِّتْنَا عَلَى مُشَايَعَتِهِ‏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بر پيروي از او ثابت قدم بدار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وَ امْنُنْ عَلَيْنَا بِمُتَابَعَتِهِ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به ما نعمت تبعيّت از او را </a:t>
            </a:r>
            <a:endParaRPr lang="en-US" dirty="0" smtClean="0"/>
          </a:p>
          <a:p>
            <a:r>
              <a:rPr lang="ar-SA" dirty="0" smtClean="0"/>
              <a:t>عطا </a:t>
            </a:r>
            <a:r>
              <a:rPr lang="ar-SA" dirty="0"/>
              <a:t>فرما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وَ اجْعَلْنَا فِي حِزْبِهِ الْقَوَّامِينَ بِأَمْرِهِ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ما را از سپاهیان آن حضرت كه فرمانش را كاملاً اجرا می­كنند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</a:t>
            </a:r>
            <a:r>
              <a:rPr lang="fa-IR" dirty="0" smtClean="0"/>
              <a:t>َ</a:t>
            </a:r>
            <a:r>
              <a:rPr lang="ar-SA" dirty="0" smtClean="0"/>
              <a:t>لصَّابِرِينَ مَعَهُ</a:t>
            </a:r>
            <a:endParaRPr lang="fa-IR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با او شكيبا </a:t>
            </a:r>
            <a:endParaRPr lang="fa-IR" dirty="0" smtClean="0"/>
          </a:p>
        </p:txBody>
      </p:sp>
    </p:spTree>
  </p:cSld>
  <p:clrMapOvr>
    <a:masterClrMapping/>
  </p:clrMapOvr>
  <p:transition>
    <p:fade/>
  </p:transition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</a:t>
            </a:r>
            <a:r>
              <a:rPr lang="fa-IR" dirty="0" smtClean="0"/>
              <a:t>َ</a:t>
            </a:r>
            <a:r>
              <a:rPr lang="ar-SA" dirty="0" smtClean="0"/>
              <a:t>لطَّالِبِينَ </a:t>
            </a:r>
            <a:r>
              <a:rPr lang="ar-SA" dirty="0"/>
              <a:t>رِضَاكَ بِمُنَاصَحَتِهِ‏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</a:t>
            </a:r>
            <a:r>
              <a:rPr lang="ar-SA" dirty="0"/>
              <a:t>خواهان رضايت تو هستند، </a:t>
            </a:r>
            <a:endParaRPr lang="fa-IR" dirty="0" smtClean="0"/>
          </a:p>
          <a:p>
            <a:r>
              <a:rPr lang="ar-SA" dirty="0" smtClean="0"/>
              <a:t>قرار </a:t>
            </a:r>
            <a:r>
              <a:rPr lang="ar-SA" dirty="0"/>
              <a:t>ده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حَتَّى تَحْشُرَنَا يَوْمَ الْقِيَامَةِ </a:t>
            </a:r>
            <a:endParaRPr lang="fa-IR" dirty="0" smtClean="0"/>
          </a:p>
          <a:p>
            <a:r>
              <a:rPr lang="ar-SA" dirty="0" smtClean="0"/>
              <a:t>فِي أَنْصَارِهِ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تا آنكه ما را در روز قيامت </a:t>
            </a:r>
            <a:endParaRPr lang="fa-IR" dirty="0" smtClean="0"/>
          </a:p>
          <a:p>
            <a:r>
              <a:rPr lang="ar-SA" dirty="0" smtClean="0"/>
              <a:t>در </a:t>
            </a:r>
            <a:r>
              <a:rPr lang="ar-SA" dirty="0"/>
              <a:t>صف </a:t>
            </a:r>
            <a:r>
              <a:rPr lang="ar-SA" dirty="0" smtClean="0"/>
              <a:t>ياران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</a:t>
            </a:r>
            <a:r>
              <a:rPr lang="ar-SA" dirty="0"/>
              <a:t>أَعْوَانِهِ وَ مُقَوِّيَةِ سُلْطَانِهِ‏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</a:t>
            </a:r>
            <a:r>
              <a:rPr lang="ar-SA" dirty="0"/>
              <a:t>مددكاران او و تقويت كنندگان سلطنتش محشور سازى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ا</a:t>
            </a:r>
            <a:r>
              <a:rPr lang="fa-IR" dirty="0" smtClean="0"/>
              <a:t>َ</a:t>
            </a:r>
            <a:r>
              <a:rPr lang="ar-SA" dirty="0" smtClean="0"/>
              <a:t>لْعَابِدِ </a:t>
            </a:r>
            <a:r>
              <a:rPr lang="ar-SA" dirty="0"/>
              <a:t>عِنْدَكَ‏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</a:t>
            </a:r>
            <a:r>
              <a:rPr lang="ar-SA" dirty="0"/>
              <a:t>بندگى حضور حضرتت كند 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/>
          </a:bodyPr>
          <a:lstStyle/>
          <a:p>
            <a:r>
              <a:rPr lang="ar-SA" dirty="0" smtClean="0"/>
              <a:t>ا</a:t>
            </a:r>
            <a:r>
              <a:rPr lang="fa-IR" dirty="0" smtClean="0"/>
              <a:t>َ</a:t>
            </a:r>
            <a:r>
              <a:rPr lang="ar-SA" dirty="0" smtClean="0"/>
              <a:t>للَّهُمَّ </a:t>
            </a:r>
            <a:r>
              <a:rPr lang="ar-SA" dirty="0"/>
              <a:t>وَ اجْعَلْ ذَلِكَ لَنَا خَالِصاً </a:t>
            </a:r>
            <a:endParaRPr lang="en-US" dirty="0" smtClean="0"/>
          </a:p>
          <a:p>
            <a:r>
              <a:rPr lang="ar-SA" dirty="0" smtClean="0"/>
              <a:t>مِنْ </a:t>
            </a:r>
            <a:r>
              <a:rPr lang="ar-SA" dirty="0"/>
              <a:t>كُلِّ شَكٍّ وَ شُبْهَةٍ وَ رِيَاءٍ وَ سُمْعَةٍ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پروردگارا اين دعا را براى ما به دور </a:t>
            </a:r>
            <a:endParaRPr lang="en-US" dirty="0" smtClean="0"/>
          </a:p>
          <a:p>
            <a:r>
              <a:rPr lang="ar-SA" dirty="0" smtClean="0"/>
              <a:t>از </a:t>
            </a:r>
            <a:r>
              <a:rPr lang="ar-SA" dirty="0"/>
              <a:t>هر گونه شك و ريب و تظاهر </a:t>
            </a:r>
            <a:endParaRPr lang="en-US" dirty="0" smtClean="0"/>
          </a:p>
          <a:p>
            <a:r>
              <a:rPr lang="ar-SA" dirty="0" smtClean="0"/>
              <a:t>و </a:t>
            </a:r>
            <a:r>
              <a:rPr lang="ar-SA" dirty="0"/>
              <a:t>شهرت طلبی قرار ده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حَتَّى لاَ نَعْتَمِدَ بِهِ غَيْرَكَ‏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تا اينكه به سبب اين دعا، تنها به تو پشتگرم باشيم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وَ لاَ نَطْلُبَ بِهِ إِلاَّ وَجْهَكَ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جز رضای تو را طالب نباشيم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وَ حَتَّى تُحِلَّنَا مَحَلَّهُ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تا آنكه ما را به مقام او وارد كنى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وَ تَجْعَلَنَا فِي الْجَنَّةِ مَعَهُ‏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در بهشت ما را با او </a:t>
            </a:r>
            <a:r>
              <a:rPr lang="ar-SA" dirty="0" smtClean="0"/>
              <a:t>هم</a:t>
            </a:r>
            <a:r>
              <a:rPr lang="fa-IR" dirty="0" smtClean="0"/>
              <a:t> </a:t>
            </a:r>
            <a:r>
              <a:rPr lang="ar-SA" dirty="0" smtClean="0"/>
              <a:t>نشين </a:t>
            </a:r>
            <a:r>
              <a:rPr lang="ar-SA" dirty="0"/>
              <a:t>كني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وَ أَعِذْنَا مِنَ السَّأْمَةِ </a:t>
            </a:r>
            <a:endParaRPr lang="fa-IR" dirty="0" smtClean="0"/>
          </a:p>
          <a:p>
            <a:r>
              <a:rPr lang="ar-SA" dirty="0" smtClean="0"/>
              <a:t>وَ </a:t>
            </a:r>
            <a:r>
              <a:rPr lang="ar-SA" dirty="0"/>
              <a:t>الْكَسَلِ وَ الْفَتْرَةِ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ما از بى‏ميلى و كسالت </a:t>
            </a:r>
            <a:endParaRPr lang="fa-IR" dirty="0" smtClean="0"/>
          </a:p>
          <a:p>
            <a:r>
              <a:rPr lang="ar-SA" dirty="0" smtClean="0"/>
              <a:t>و </a:t>
            </a:r>
            <a:r>
              <a:rPr lang="ar-SA" dirty="0"/>
              <a:t>سستى به تو پناه مى‏بريم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وَ اجْعَلْنَا مِمَّنْ تَنْتَصِرُ </a:t>
            </a:r>
            <a:endParaRPr lang="fa-IR" dirty="0" smtClean="0"/>
          </a:p>
          <a:p>
            <a:r>
              <a:rPr lang="ar-SA" dirty="0" smtClean="0"/>
              <a:t>بِهِ </a:t>
            </a:r>
            <a:r>
              <a:rPr lang="ar-SA" dirty="0"/>
              <a:t>لِدِينِكَ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ما را از كسانى كه براى ياري دين خود قرار </a:t>
            </a:r>
            <a:r>
              <a:rPr lang="ar-SA" dirty="0" smtClean="0"/>
              <a:t>داده</a:t>
            </a:r>
            <a:r>
              <a:rPr lang="fa-IR" dirty="0" smtClean="0"/>
              <a:t> </a:t>
            </a:r>
            <a:r>
              <a:rPr lang="ar-SA" dirty="0" smtClean="0"/>
              <a:t>اي</a:t>
            </a:r>
            <a:r>
              <a:rPr lang="ar-SA" dirty="0"/>
              <a:t>،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وَ تُعِزُّ بِهِ نَصْرَ وَلِيِّكَ‏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 كساني كه موفق به ياري </a:t>
            </a:r>
            <a:r>
              <a:rPr lang="ar-SA" dirty="0" smtClean="0"/>
              <a:t>وليّ</a:t>
            </a:r>
            <a:r>
              <a:rPr lang="fa-IR" dirty="0" smtClean="0"/>
              <a:t> </a:t>
            </a:r>
            <a:r>
              <a:rPr lang="ar-SA" dirty="0" smtClean="0"/>
              <a:t>ات </a:t>
            </a:r>
            <a:r>
              <a:rPr lang="ar-SA" dirty="0"/>
              <a:t>هستند، مقرر فرما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وَ لاَ تَسْتَبْدِلْ بِنَا غَيْرَنَا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و دیگران را جایگزین ما مکن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فَإِنَّ اسْتِبْدَالَكَ بِنَا غَيْرَنَا </a:t>
            </a:r>
            <a:endParaRPr lang="fa-IR" dirty="0" smtClean="0"/>
          </a:p>
          <a:p>
            <a:r>
              <a:rPr lang="ar-SA" dirty="0" smtClean="0"/>
              <a:t>عَلَيْكَ </a:t>
            </a:r>
            <a:r>
              <a:rPr lang="ar-SA" dirty="0" smtClean="0"/>
              <a:t>يَسِيرٌ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/>
              <a:t>كه البته اين تبديل ما به غير ما </a:t>
            </a:r>
            <a:endParaRPr lang="fa-IR" dirty="0" smtClean="0"/>
          </a:p>
          <a:p>
            <a:r>
              <a:rPr lang="ar-SA" dirty="0" smtClean="0"/>
              <a:t>بر </a:t>
            </a:r>
            <a:r>
              <a:rPr lang="ar-SA" dirty="0"/>
              <a:t>تو آسان </a:t>
            </a:r>
            <a:r>
              <a:rPr lang="ar-SA" dirty="0" smtClean="0"/>
              <a:t>است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</TotalTime>
  <Words>1898</Words>
  <Application>Microsoft Office PowerPoint</Application>
  <PresentationFormat>On-screen Show (4:3)</PresentationFormat>
  <Paragraphs>342</Paragraphs>
  <Slides>115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115</vt:i4>
      </vt:variant>
    </vt:vector>
  </HeadingPairs>
  <TitlesOfParts>
    <vt:vector size="121" baseType="lpstr">
      <vt:lpstr>Arial</vt:lpstr>
      <vt:lpstr>Calibri</vt:lpstr>
      <vt:lpstr>B Yagut</vt:lpstr>
      <vt:lpstr>Traditional Arabic</vt:lpstr>
      <vt:lpstr>B Davat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  <vt:lpstr>Slide 70</vt:lpstr>
      <vt:lpstr>Slide 71</vt:lpstr>
      <vt:lpstr>Slide 72</vt:lpstr>
      <vt:lpstr>Slide 73</vt:lpstr>
      <vt:lpstr>Slide 74</vt:lpstr>
      <vt:lpstr>Slide 75</vt:lpstr>
      <vt:lpstr>Slide 76</vt:lpstr>
      <vt:lpstr>Slide 77</vt:lpstr>
      <vt:lpstr>Slide 78</vt:lpstr>
      <vt:lpstr>Slide 79</vt:lpstr>
      <vt:lpstr>Slide 80</vt:lpstr>
      <vt:lpstr>Slide 81</vt:lpstr>
      <vt:lpstr>Slide 82</vt:lpstr>
      <vt:lpstr>Slide 83</vt:lpstr>
      <vt:lpstr>Slide 84</vt:lpstr>
      <vt:lpstr>Slide 85</vt:lpstr>
      <vt:lpstr>Slide 86</vt:lpstr>
      <vt:lpstr>Slide 87</vt:lpstr>
      <vt:lpstr>Slide 88</vt:lpstr>
      <vt:lpstr>Slide 89</vt:lpstr>
      <vt:lpstr>Slide 90</vt:lpstr>
      <vt:lpstr>Slide 91</vt:lpstr>
      <vt:lpstr>Slide 92</vt:lpstr>
      <vt:lpstr>Slide 93</vt:lpstr>
      <vt:lpstr>Slide 94</vt:lpstr>
      <vt:lpstr>Slide 95</vt:lpstr>
      <vt:lpstr>Slide 96</vt:lpstr>
      <vt:lpstr>Slide 97</vt:lpstr>
      <vt:lpstr>Slide 98</vt:lpstr>
      <vt:lpstr>Slide 99</vt:lpstr>
      <vt:lpstr>Slide 100</vt:lpstr>
      <vt:lpstr>Slide 101</vt:lpstr>
      <vt:lpstr>Slide 102</vt:lpstr>
      <vt:lpstr>Slide 103</vt:lpstr>
      <vt:lpstr>Slide 104</vt:lpstr>
      <vt:lpstr>Slide 105</vt:lpstr>
      <vt:lpstr>Slide 106</vt:lpstr>
      <vt:lpstr>Slide 107</vt:lpstr>
      <vt:lpstr>Slide 108</vt:lpstr>
      <vt:lpstr>Slide 109</vt:lpstr>
      <vt:lpstr>Slide 110</vt:lpstr>
      <vt:lpstr>Slide 111</vt:lpstr>
      <vt:lpstr>Slide 112</vt:lpstr>
      <vt:lpstr>Slide 113</vt:lpstr>
      <vt:lpstr>Slide 114</vt:lpstr>
      <vt:lpstr>Slide 115</vt:lpstr>
    </vt:vector>
  </TitlesOfParts>
  <Company>yasrayan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svz</dc:creator>
  <cp:lastModifiedBy>svz</cp:lastModifiedBy>
  <cp:revision>42</cp:revision>
  <dcterms:created xsi:type="dcterms:W3CDTF">2011-07-13T04:22:09Z</dcterms:created>
  <dcterms:modified xsi:type="dcterms:W3CDTF">2011-07-16T05:51:42Z</dcterms:modified>
</cp:coreProperties>
</file>