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4"/>
  </p:notesMasterIdLst>
  <p:sldIdLst>
    <p:sldId id="35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7" r:id="rId103"/>
  </p:sldIdLst>
  <p:sldSz cx="9144000" cy="6858000" type="screen4x3"/>
  <p:notesSz cx="6858000" cy="9144000"/>
  <p:embeddedFontLst>
    <p:embeddedFont>
      <p:font typeface="Calibri" pitchFamily="34" charset="0"/>
      <p:regular r:id="rId105"/>
      <p:bold r:id="rId106"/>
      <p:italic r:id="rId107"/>
      <p:boldItalic r:id="rId108"/>
    </p:embeddedFont>
    <p:embeddedFont>
      <p:font typeface="B Yagut" pitchFamily="2" charset="-78"/>
      <p:regular r:id="rId109"/>
      <p:bold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60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78D17-143B-444A-81F3-C7C5A0747DCA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AE1A-BD32-46EC-84AA-E953706B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od (76).JPG"/>
          <p:cNvPicPr>
            <a:picLocks noChangeAspect="1"/>
          </p:cNvPicPr>
          <p:nvPr userDrawn="1"/>
        </p:nvPicPr>
        <p:blipFill>
          <a:blip r:embed="rId2"/>
          <a:srcRect r="20833"/>
          <a:stretch>
            <a:fillRect/>
          </a:stretch>
        </p:blipFill>
        <p:spPr>
          <a:xfrm>
            <a:off x="0" y="11875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24-Point Star 11"/>
          <p:cNvSpPr/>
          <p:nvPr userDrawn="1"/>
        </p:nvSpPr>
        <p:spPr>
          <a:xfrm>
            <a:off x="533400" y="304800"/>
            <a:ext cx="2743200" cy="2743200"/>
          </a:xfrm>
          <a:prstGeom prst="star2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8E6"/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657100" y="569025"/>
            <a:ext cx="2514600" cy="2286000"/>
          </a:xfrm>
        </p:spPr>
        <p:txBody>
          <a:bodyPr anchor="ctr">
            <a:noAutofit/>
          </a:bodyPr>
          <a:lstStyle>
            <a:lvl1pPr algn="ctr" rtl="1">
              <a:buNone/>
              <a:defRPr sz="10000" b="1">
                <a:solidFill>
                  <a:srgbClr val="FFF8E6"/>
                </a:solidFill>
                <a:cs typeface="B Yagut" pitchFamily="2" charset="-78"/>
              </a:defRPr>
            </a:lvl1pPr>
          </a:lstStyle>
          <a:p>
            <a:pPr lvl="0"/>
            <a:r>
              <a:rPr lang="fa-IR" dirty="0" smtClean="0"/>
              <a:t>عدد</a:t>
            </a:r>
            <a:endParaRPr lang="en-US" dirty="0"/>
          </a:p>
        </p:txBody>
      </p:sp>
      <p:pic>
        <p:nvPicPr>
          <p:cNvPr id="15" name="Picture 14" descr="all akbar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43400" y="1447800"/>
            <a:ext cx="3316225" cy="395124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od (76).JPG"/>
          <p:cNvPicPr>
            <a:picLocks noChangeAspect="1"/>
          </p:cNvPicPr>
          <p:nvPr userDrawn="1"/>
        </p:nvPicPr>
        <p:blipFill>
          <a:blip r:embed="rId2"/>
          <a:srcRect r="20833"/>
          <a:stretch>
            <a:fillRect/>
          </a:stretch>
        </p:blipFill>
        <p:spPr>
          <a:xfrm>
            <a:off x="0" y="11875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صد مرتبه</a:t>
            </a:r>
          </a:p>
          <a:p>
            <a:endParaRPr lang="fa-IR" dirty="0" smtClean="0"/>
          </a:p>
          <a:p>
            <a:r>
              <a:rPr lang="fa-IR" dirty="0" smtClean="0"/>
              <a:t>الله اکبر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094" y="1066800"/>
            <a:ext cx="8736306" cy="4572000"/>
          </a:xfrm>
          <a:prstGeom prst="rect">
            <a:avLst/>
          </a:prstGeom>
          <a:noFill/>
          <a:effectLst>
            <a:glow rad="101600">
              <a:schemeClr val="tx1">
                <a:lumMod val="95000"/>
                <a:lumOff val="5000"/>
                <a:alpha val="60000"/>
              </a:schemeClr>
            </a:glow>
          </a:effec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104</Words>
  <Application>Microsoft Office PowerPoint</Application>
  <PresentationFormat>On-screen Show (4:3)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6" baseType="lpstr">
      <vt:lpstr>Arial</vt:lpstr>
      <vt:lpstr>Calibri</vt:lpstr>
      <vt:lpstr>B Yagut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83</cp:revision>
  <dcterms:created xsi:type="dcterms:W3CDTF">2011-07-13T04:22:09Z</dcterms:created>
  <dcterms:modified xsi:type="dcterms:W3CDTF">2011-07-16T05:37:32Z</dcterms:modified>
</cp:coreProperties>
</file>