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8" r:id="rId2"/>
    <p:sldId id="415" r:id="rId3"/>
    <p:sldId id="416" r:id="rId4"/>
    <p:sldId id="417" r:id="rId5"/>
    <p:sldId id="418" r:id="rId6"/>
    <p:sldId id="419" r:id="rId7"/>
    <p:sldId id="420" r:id="rId8"/>
    <p:sldId id="421" r:id="rId9"/>
    <p:sldId id="422" r:id="rId10"/>
    <p:sldId id="423" r:id="rId11"/>
    <p:sldId id="424" r:id="rId12"/>
    <p:sldId id="425" r:id="rId13"/>
    <p:sldId id="426" r:id="rId14"/>
    <p:sldId id="427" r:id="rId15"/>
    <p:sldId id="428" r:id="rId16"/>
    <p:sldId id="429" r:id="rId17"/>
    <p:sldId id="430" r:id="rId18"/>
    <p:sldId id="431" r:id="rId19"/>
    <p:sldId id="432" r:id="rId20"/>
    <p:sldId id="433" r:id="rId21"/>
    <p:sldId id="434" r:id="rId22"/>
    <p:sldId id="435" r:id="rId23"/>
    <p:sldId id="436" r:id="rId24"/>
    <p:sldId id="437" r:id="rId25"/>
    <p:sldId id="438" r:id="rId26"/>
    <p:sldId id="439" r:id="rId27"/>
    <p:sldId id="440" r:id="rId28"/>
    <p:sldId id="441" r:id="rId29"/>
    <p:sldId id="442" r:id="rId30"/>
    <p:sldId id="443" r:id="rId31"/>
    <p:sldId id="444" r:id="rId32"/>
    <p:sldId id="445" r:id="rId33"/>
    <p:sldId id="446" r:id="rId34"/>
    <p:sldId id="447" r:id="rId35"/>
    <p:sldId id="448" r:id="rId36"/>
    <p:sldId id="449" r:id="rId37"/>
    <p:sldId id="450" r:id="rId38"/>
    <p:sldId id="451" r:id="rId39"/>
    <p:sldId id="452" r:id="rId40"/>
    <p:sldId id="453" r:id="rId41"/>
    <p:sldId id="454" r:id="rId42"/>
    <p:sldId id="455" r:id="rId43"/>
    <p:sldId id="456" r:id="rId44"/>
    <p:sldId id="457" r:id="rId45"/>
    <p:sldId id="458" r:id="rId46"/>
    <p:sldId id="459" r:id="rId47"/>
    <p:sldId id="460" r:id="rId48"/>
    <p:sldId id="461" r:id="rId49"/>
    <p:sldId id="462" r:id="rId50"/>
    <p:sldId id="463" r:id="rId51"/>
    <p:sldId id="464" r:id="rId52"/>
    <p:sldId id="465" r:id="rId53"/>
    <p:sldId id="466" r:id="rId54"/>
    <p:sldId id="467" r:id="rId55"/>
    <p:sldId id="468" r:id="rId56"/>
    <p:sldId id="469" r:id="rId57"/>
    <p:sldId id="470" r:id="rId58"/>
    <p:sldId id="471" r:id="rId59"/>
    <p:sldId id="472" r:id="rId60"/>
    <p:sldId id="473" r:id="rId61"/>
    <p:sldId id="474" r:id="rId62"/>
    <p:sldId id="475" r:id="rId63"/>
    <p:sldId id="476" r:id="rId64"/>
    <p:sldId id="477" r:id="rId65"/>
    <p:sldId id="478" r:id="rId66"/>
    <p:sldId id="479" r:id="rId67"/>
    <p:sldId id="480" r:id="rId68"/>
    <p:sldId id="481" r:id="rId69"/>
  </p:sldIdLst>
  <p:sldSz cx="9144000" cy="6858000" type="screen4x3"/>
  <p:notesSz cx="6858000" cy="9144000"/>
  <p:embeddedFontLst>
    <p:embeddedFont>
      <p:font typeface="Calibri" pitchFamily="34" charset="0"/>
      <p:regular r:id="rId70"/>
      <p:bold r:id="rId71"/>
      <p:italic r:id="rId72"/>
      <p:boldItalic r:id="rId73"/>
    </p:embeddedFont>
    <p:embeddedFont>
      <p:font typeface="B Yagut" pitchFamily="2" charset="-78"/>
      <p:regular r:id="rId74"/>
      <p:bold r:id="rId7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862B"/>
    <a:srgbClr val="F68D36"/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5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76200"/>
            <a:ext cx="8534400" cy="2057400"/>
          </a:xfrm>
        </p:spPr>
        <p:txBody>
          <a:bodyPr anchor="ctr">
            <a:normAutofit/>
          </a:bodyPr>
          <a:lstStyle>
            <a:lvl1pPr marL="0" indent="0" algn="ctr" rtl="1">
              <a:lnSpc>
                <a:spcPct val="100000"/>
              </a:lnSpc>
              <a:spcBef>
                <a:spcPts val="0"/>
              </a:spcBef>
              <a:buNone/>
              <a:defRPr sz="6000" b="1" baseline="0">
                <a:solidFill>
                  <a:schemeClr val="tx1"/>
                </a:solidFill>
                <a:cs typeface="Traditional Arabic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عربی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4953000"/>
            <a:ext cx="7467600" cy="1905000"/>
          </a:xfrm>
        </p:spPr>
        <p:txBody>
          <a:bodyPr lIns="0" tIns="0" rIns="0" bIns="0" anchor="ctr"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3200" b="1" baseline="0">
                <a:solidFill>
                  <a:srgbClr val="FFFF00"/>
                </a:solidFill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فارسی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85800" y="3352800"/>
            <a:ext cx="2714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دعای</a:t>
            </a:r>
            <a:r>
              <a:rPr lang="fa-IR" sz="20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 بعد از زیارت آل یاسین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agut" pitchFamily="2" charset="-78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586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6.jpg"/>
          <p:cNvPicPr>
            <a:picLocks noChangeAspect="1"/>
          </p:cNvPicPr>
          <p:nvPr userDrawn="1"/>
        </p:nvPicPr>
        <p:blipFill>
          <a:blip r:embed="rId2"/>
          <a:srcRect b="23333"/>
          <a:stretch>
            <a:fillRect/>
          </a:stretch>
        </p:blipFill>
        <p:spPr>
          <a:xfrm>
            <a:off x="0" y="1600200"/>
            <a:ext cx="9144000" cy="52578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alphaModFix amt="6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_Maktab\Amozesh rahnamaei\nime 90\doa\01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057400"/>
            <a:ext cx="6667500" cy="1733550"/>
          </a:xfrm>
          <a:prstGeom prst="roundRect">
            <a:avLst>
              <a:gd name="adj" fmla="val 16667"/>
            </a:avLst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3" r:id="rId3"/>
    <p:sldLayoutId id="2147483652" r:id="rId4"/>
    <p:sldLayoutId id="2147483651" r:id="rId5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دعای بعد از</a:t>
            </a:r>
          </a:p>
          <a:p>
            <a:endParaRPr lang="fa-IR" dirty="0" smtClean="0"/>
          </a:p>
          <a:p>
            <a:r>
              <a:rPr lang="fa-IR" dirty="0" smtClean="0"/>
              <a:t>زیارت</a:t>
            </a:r>
          </a:p>
          <a:p>
            <a:endParaRPr lang="fa-IR" dirty="0" smtClean="0"/>
          </a:p>
          <a:p>
            <a:r>
              <a:rPr lang="fa-IR" dirty="0" smtClean="0"/>
              <a:t>آل یاسین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ديني نورَ البَصائِرِ مِن عِندِك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دينم را از نور بصيرت (و آگاهي‌ها) </a:t>
            </a:r>
            <a:endParaRPr lang="fa-IR" dirty="0" smtClean="0"/>
          </a:p>
          <a:p>
            <a:r>
              <a:rPr lang="ar-SA" dirty="0" smtClean="0"/>
              <a:t>از جانب خويش (سرشاركني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بَصَري نورَ ‌الضّيا‌ء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چشمم را از نور (تشخيص و) روشنايي (سرشاركني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سَمعي نورَ ‌الحِكمَة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گوشم را از نور حكمت (سرشاركني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مَوَدَّتي نورَ المُوالاةِ لِمُحَمَّدٍ وَ آلِهِ </a:t>
            </a:r>
            <a:endParaRPr lang="fa-IR" dirty="0" smtClean="0"/>
          </a:p>
          <a:p>
            <a:r>
              <a:rPr lang="ar-SA" dirty="0" smtClean="0"/>
              <a:t>عَلَيهِمُ السَّلام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محبّتم را از نور دوستي پيامبر و خاندانش عليهم</a:t>
            </a:r>
            <a:r>
              <a:rPr lang="fa-IR" dirty="0" smtClean="0"/>
              <a:t> </a:t>
            </a:r>
            <a:r>
              <a:rPr lang="ar-SA" dirty="0" smtClean="0"/>
              <a:t>‌السلام (سرشاركني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حَتّي ألقاكَ وَ قَد وَفَيتَ بِعَهدك وَ ميثاقِك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تا اين كه تو را در حالي ديداركنم كه به پيمان و ميثاق تو وفا كرده‌باشم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فَتُغشّيَني رَحمَتَك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(در نتيجه) رحمتت مرا فرا گيرد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يا وَليُّ يا حَميد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اي صاحب اختيار و اي ستوده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اَللّهُمَّ صَلِّ عَلي مُحَمَّدٍ حُجَّتِكَ في أرضِك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خدايا، بر حضرت محمّد (مهدي)، </a:t>
            </a:r>
            <a:endParaRPr lang="fa-IR" dirty="0" smtClean="0"/>
          </a:p>
          <a:p>
            <a:r>
              <a:rPr lang="ar-SA" dirty="0" smtClean="0"/>
              <a:t>حجت خود در زمين درود فرست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خَليفَتِكَ في بِلادِك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او كه جانشين توست در شهرهايت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الدّاعي إلي سَبيلِك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دعوت كننده‌ي به راه تو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القائِمِ بِقِسطِك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بر پا كننده‌ي عدالت تو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الثّائِرِ بِأمرِك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خون خواه به فرمان تو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وَليِّ الْمُؤمِنين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(</a:t>
            </a:r>
            <a:r>
              <a:rPr lang="ar-SA" dirty="0" smtClean="0"/>
              <a:t>آن) ولي مؤمنان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بَوارِ الكافِرين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نابودكننده‌ي كافران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مُجَلّي الظُّلمَة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زداينده‌ي تاريكي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مُنيرِ الْحَقّ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روشنگر حق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النّاطِقِ بِالحِكمَةِ وَ الصِّدق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گوينده‌ي حكمت و راستي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كَلِمَتِكَ التّامَّة في أرضِك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كلمه‌ي كاملت در زمينت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اَلْمُرتَقِبِ الْخائِف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آن ديده به راهِ بيمناك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الوَليِّ النّاصِحَ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وليّ خير خواه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اَللّهُمَّ اِنّي أسألُكَ أن تُصَلّيَ عَلي </a:t>
            </a:r>
            <a:endParaRPr lang="en-US" dirty="0" smtClean="0"/>
          </a:p>
          <a:p>
            <a:r>
              <a:rPr lang="ar-SA" dirty="0" smtClean="0"/>
              <a:t>مُحَمَّدٍ نَبيِّ رَحمَتِك وَ كَلِمَةِ نورِك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خدايا، از تو مي‌خواهم بر محمد كه پيامبر رحمت توست و كلمه‌ي نورت درود فرستي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سَفينَةِ النَّجاة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آن كشتي نجات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عَلَمِ الْهُدي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پرچم هدايت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نورِ أبصارِ الْوَري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نور ديده‌ي آفريدگان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خَيرِ مَن تَقَمَّصَ وَ ارْتَدي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بهترينِ كسان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مُجَلّي الْعَمي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جلادهنده‌ي كوردلي (و ناداني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اَلَّذي يَملَأ الأرضَ عَدلاً وَ قِسطاً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(</a:t>
            </a:r>
            <a:r>
              <a:rPr lang="ar-SA" dirty="0" smtClean="0"/>
              <a:t>همو) كه زمين را از عدل و داد سرشار مي‌كند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كَما مُلِئَتْ ظُلماً وَ جَورا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آن سان كه از ستم و بيداد پر شده‌باشد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إنَّكَ عَلي كُلِّ شَيءٍ قَدير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به راستي كه تو بر هر چيزي توانايي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اَللّهُمَّ صَلِّ عَلي وَليِّكَ وَ ابنِ أوليائِك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خدايا، بر ولي خود و زاده‌ي اوليايت درود فرست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اَلَّذينَ فَرضتَ طاعَتَهُم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هم آنان كه اطاعتشان را بايسته دانستي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أن تَملأ قَلبي نورَ‌اليَقين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قلبم را از نور يقين لبريز كني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أوجَبْتَ حَقَّهُم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حقشان را واجب كردي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أذهَبْتَ عَنهُم الرِّجس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از آنان، هر گونه پليدي را دور ساختي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طَهَّرتُم تَطهيراً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ايشان را پاكيزه داشتي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اَللّهُمَّ انْصُرهُ وَ انْتَصِر بِه لِدينك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خدايا، او را ياري كن و آيين خود را به (دست)</a:t>
            </a:r>
            <a:endParaRPr lang="fa-IR" dirty="0" smtClean="0"/>
          </a:p>
          <a:p>
            <a:r>
              <a:rPr lang="ar-SA" dirty="0" smtClean="0"/>
              <a:t>او پيروز گردان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انْصُر بِهِ أولياءَ‌كَ وَ أولياءَه وَ شيعَتَهُ </a:t>
            </a:r>
            <a:endParaRPr lang="fa-IR" dirty="0" smtClean="0"/>
          </a:p>
          <a:p>
            <a:r>
              <a:rPr lang="ar-SA" dirty="0" smtClean="0"/>
              <a:t>وَ أنصارَه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بدو، دوستان خودت و دوستان او را و ياران و پيروان او را ياري رسان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اجعَلنا مِنهُم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ما را از آنان قرار ده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اَللّهُمَّ أعِذْهُ مِن شَرِّ كُلِّ باغٍ وَ طاغّ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خدايا، از شر هر ستمكار و آشوبگري پناهش ده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مِن شَرِّ جَميعِ خَلقِك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از شرّ همه آفريد‌گانت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احْفَظْهُ مِن بَيْنِ يَدَيهِ وَ مِن خَلْفِه </a:t>
            </a:r>
            <a:endParaRPr lang="fa-IR" dirty="0" smtClean="0"/>
          </a:p>
          <a:p>
            <a:r>
              <a:rPr lang="ar-SA" dirty="0" smtClean="0"/>
              <a:t>وَ عَن يَمينِهِ وَ عَن شِمالِه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او را از پيش رويش و پشت سرش </a:t>
            </a:r>
            <a:endParaRPr lang="fa-IR" dirty="0" smtClean="0"/>
          </a:p>
          <a:p>
            <a:r>
              <a:rPr lang="ar-SA" dirty="0" smtClean="0"/>
              <a:t>و از راست و چپش محفوظ دار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احْرُسهَ وَ امْنَعهُ مِن أن يُوصَلَ إلَيهِ بِسوء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نگهبانش باش و بازدارنده‌ي رسيدن </a:t>
            </a:r>
            <a:endParaRPr lang="fa-IR" dirty="0" smtClean="0"/>
          </a:p>
          <a:p>
            <a:r>
              <a:rPr lang="ar-SA" dirty="0" smtClean="0"/>
              <a:t>بدي به وي شو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صَدري نورَ ‌الإيمان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سينه‌ام را از نور ايمان </a:t>
            </a:r>
            <a:r>
              <a:rPr lang="fa-IR" dirty="0" smtClean="0"/>
              <a:t>(</a:t>
            </a:r>
            <a:r>
              <a:rPr lang="ar-SA" dirty="0" smtClean="0"/>
              <a:t>سرشاركني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احْفَظْ فيهِ رَسولَكَ وَ آلَ رَسولِك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با حفظ او، پيامبرت و خاندانش را نگاه دار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أظهِر بِهِ الْعَدل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 (دست) او، عدالت را آشكار ساز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أيِّدْهُ بِالنَّصر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با ياري‌ات، پشتيبانش باش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انْصُر ناصِريه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ياورانش را ياري‌كن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اخْذُل خاذِليه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آنان را كه او را وانَهند وا نِه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اقْصِمْ قاصِميه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كوبندگانش را درهم كوب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اقْصِم بِهِ جَبابِرَةَ الكُفر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 (بازوي) او، زورمداران كفر را درهم شكن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اقتُل بِهِ الْكُفّارَ وَ الْمُنافِقينَ </a:t>
            </a:r>
            <a:endParaRPr lang="fa-IR" dirty="0" smtClean="0"/>
          </a:p>
          <a:p>
            <a:r>
              <a:rPr lang="ar-SA" dirty="0" smtClean="0"/>
              <a:t>وَ جَميعَ الْمُلحِدين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 (دست) او، كافران و دو چهرگان </a:t>
            </a:r>
            <a:endParaRPr lang="fa-IR" dirty="0" smtClean="0"/>
          </a:p>
          <a:p>
            <a:r>
              <a:rPr lang="ar-SA" dirty="0" smtClean="0"/>
              <a:t>و همه‌ي بي‌دينان را بميران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حَيثُ كانوا مِن مَشارِقِ الأرضِ وَ مَغاربِها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در هر كجا كه باشند؛ در خاوران و باختران زمين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بَرِّها وَ بَحرِها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يا در خشكي و درياي آن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فِكري نورَ ‌النّيّات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انديشه‌ام را از نور نيت‌هاي خير (سرشاركني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امْلَأ بِهِ الأرضَ عَدلاً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هم بدو، زمين را از عدالت سرشاركن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أظهِر بِه دينَ نَبيَّكَ صَلَّي اللهُ عَلَيهِ وَ آلِه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 (‌دست) او، دين پيامبرت صلي الله عليه و آله </a:t>
            </a:r>
            <a:endParaRPr lang="fa-IR" dirty="0" smtClean="0"/>
          </a:p>
          <a:p>
            <a:r>
              <a:rPr lang="ar-SA" dirty="0" smtClean="0"/>
              <a:t>را آشكار فرما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اجعَلني اللّهُمَّ مِن أنصارِهِ وَ أعوانِه </a:t>
            </a:r>
            <a:endParaRPr lang="fa-IR" dirty="0" smtClean="0"/>
          </a:p>
          <a:p>
            <a:r>
              <a:rPr lang="ar-SA" dirty="0" smtClean="0"/>
              <a:t>وَ أتباعِه وَ شيعَتِه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مرا -اي خدا- از ياوران و پشتيبانان </a:t>
            </a:r>
            <a:endParaRPr lang="fa-IR" dirty="0" smtClean="0"/>
          </a:p>
          <a:p>
            <a:r>
              <a:rPr lang="ar-SA" dirty="0" smtClean="0"/>
              <a:t>و از پيروان و شيعيانش بدار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أرِني في آلِ مُحَمَّدٍ عَلَيهِمُ السَّلامُ </a:t>
            </a:r>
            <a:endParaRPr lang="fa-IR" dirty="0" smtClean="0"/>
          </a:p>
          <a:p>
            <a:r>
              <a:rPr lang="ar-SA" dirty="0" smtClean="0"/>
              <a:t>ما يَأمَلون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درباره‌ي آل محمد عليهم السلام</a:t>
            </a:r>
            <a:endParaRPr lang="fa-IR" dirty="0" smtClean="0"/>
          </a:p>
          <a:p>
            <a:r>
              <a:rPr lang="ar-SA" dirty="0" smtClean="0"/>
              <a:t>آن چه را كه اميد دارند به من بنما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في عَدُوِّهِم ما يَحذَرون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درباره‌ي دشمنانشان آن چه را از آن در هراسند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اِلهَ الْحَقِّ آمين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اي معبود راستين چنين باد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يا ذَا الْجَلالِ وَ الْإكرام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اي داراي جلال و بزرگي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يا أرحَمَ الرّاحِمين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اي مهربانترين مهربانان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28600" y="-533400"/>
            <a:ext cx="8736306" cy="4572000"/>
          </a:xfrm>
          <a:prstGeom prst="rect">
            <a:avLst/>
          </a:prstGeom>
          <a:noFill/>
          <a:effectLst>
            <a:glow rad="101600">
              <a:schemeClr val="tx1">
                <a:alpha val="60000"/>
              </a:schemeClr>
            </a:glow>
          </a:effectLst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عَزمي نورَ ‌العِلم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اراده‌ام را از نور دانايي (سرشاركني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قُوَّتي نورَ ‌العَمَل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توانم را از نور عمل (صالح) (سرشاركني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لِساني نورَ‌ الصِّدق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زبانم را از نور راست‌‌گويي (سرشاركني</a:t>
            </a:r>
            <a:r>
              <a:rPr lang="fa-IR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899</Words>
  <Application>Microsoft Office PowerPoint</Application>
  <PresentationFormat>On-screen Show (4:3)</PresentationFormat>
  <Paragraphs>151</Paragraphs>
  <Slides>68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3" baseType="lpstr">
      <vt:lpstr>Arial</vt:lpstr>
      <vt:lpstr>Calibri</vt:lpstr>
      <vt:lpstr>B Yagut</vt:lpstr>
      <vt:lpstr>Traditional Arabic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68</cp:revision>
  <dcterms:created xsi:type="dcterms:W3CDTF">2011-07-13T04:22:09Z</dcterms:created>
  <dcterms:modified xsi:type="dcterms:W3CDTF">2011-07-16T05:51:25Z</dcterms:modified>
</cp:coreProperties>
</file>