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415" r:id="rId3"/>
    <p:sldId id="359" r:id="rId4"/>
    <p:sldId id="361" r:id="rId5"/>
    <p:sldId id="360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8" r:id="rId32"/>
    <p:sldId id="387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  <p:sldId id="402" r:id="rId47"/>
    <p:sldId id="403" r:id="rId48"/>
    <p:sldId id="404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6" r:id="rId60"/>
  </p:sldIdLst>
  <p:sldSz cx="9144000" cy="6858000" type="screen4x3"/>
  <p:notesSz cx="6858000" cy="9144000"/>
  <p:embeddedFontLst>
    <p:embeddedFont>
      <p:font typeface="Calibri" pitchFamily="34" charset="0"/>
      <p:regular r:id="rId61"/>
      <p:bold r:id="rId62"/>
      <p:italic r:id="rId63"/>
      <p:boldItalic r:id="rId64"/>
    </p:embeddedFont>
    <p:embeddedFont>
      <p:font typeface="B Yagut" pitchFamily="2" charset="-78"/>
      <p:regular r:id="rId65"/>
      <p:bold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304800"/>
            <a:ext cx="6477000" cy="2895600"/>
          </a:xfrm>
        </p:spPr>
        <p:txBody>
          <a:bodyPr>
            <a:normAutofit/>
          </a:bodyPr>
          <a:lstStyle>
            <a:lvl1pPr marL="0" indent="0" algn="ctr" rtl="1">
              <a:lnSpc>
                <a:spcPct val="100000"/>
              </a:lnSpc>
              <a:spcBef>
                <a:spcPts val="0"/>
              </a:spcBef>
              <a:buNone/>
              <a:defRPr sz="6000" b="1" baseline="0">
                <a:solidFill>
                  <a:srgbClr val="FFFF00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962400"/>
            <a:ext cx="6477000" cy="2590800"/>
          </a:xfrm>
        </p:spPr>
        <p:txBody>
          <a:bodyPr lIns="0" tIns="0" rIns="0" bIns="0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3200" b="1" baseline="0">
                <a:solidFill>
                  <a:schemeClr val="bg1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besm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914400"/>
            <a:ext cx="2606378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3" r:id="rId3"/>
    <p:sldLayoutId id="2147483652" r:id="rId4"/>
    <p:sldLayoutId id="2147483651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زیارت </a:t>
            </a:r>
          </a:p>
          <a:p>
            <a:endParaRPr lang="fa-IR" dirty="0" smtClean="0"/>
          </a:p>
          <a:p>
            <a:r>
              <a:rPr lang="fa-IR" dirty="0" smtClean="0"/>
              <a:t>آل یاسین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بَقِيةَ اللَّهِ فى اَرْضِهِ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بجاى مانده از طرف خدا در روى زمين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ميثاقَ اللَّهِ الَّذى </a:t>
            </a:r>
            <a:endParaRPr lang="fa-IR" dirty="0" smtClean="0"/>
          </a:p>
          <a:p>
            <a:r>
              <a:rPr lang="ar-SA" dirty="0" smtClean="0"/>
              <a:t>اَخَذَهُ وَوَکَّدَهُ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پيمان محکم خدا که از مردم گرفت </a:t>
            </a:r>
            <a:endParaRPr lang="fa-IR" dirty="0" smtClean="0"/>
          </a:p>
          <a:p>
            <a:r>
              <a:rPr lang="ar-SA" dirty="0" smtClean="0"/>
              <a:t>و سخت محکمش کرد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وَعْدَ اللَّهِ الَّذى ضَمِنَهُ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وعده خدا که تضمينش کرده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اَيهَا الْعَلَمُ الْمَنْصوُبُ </a:t>
            </a:r>
            <a:endParaRPr lang="fa-IR" dirty="0" smtClean="0"/>
          </a:p>
          <a:p>
            <a:r>
              <a:rPr lang="ar-SA" dirty="0" smtClean="0"/>
              <a:t>وَالْعِلْمُ الْمَصْبُوبُ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پرچم برافراشته </a:t>
            </a:r>
            <a:endParaRPr lang="fa-IR" dirty="0" smtClean="0"/>
          </a:p>
          <a:p>
            <a:r>
              <a:rPr lang="ar-SA" dirty="0" smtClean="0"/>
              <a:t>و دانش ريزان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وَالْغَوْثُ وَالرَّحْمَةُ الْواسِعَةُ  وَعْداً غَيرَ مَکْذوُبٍ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فريادرس خلق و رحمت وسيع حق</a:t>
            </a:r>
            <a:endParaRPr lang="fa-IR" dirty="0" smtClean="0"/>
          </a:p>
          <a:p>
            <a:r>
              <a:rPr lang="ar-SA" dirty="0" smtClean="0"/>
              <a:t>و آن وعده اى که دروغ نشود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تَقوُمُ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بپا مى ايستى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تَقْعُدُ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مى نشينى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تَقْرَءُ</a:t>
            </a:r>
            <a:r>
              <a:rPr lang="fa-IR" dirty="0" smtClean="0"/>
              <a:t> </a:t>
            </a:r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تُبَينُ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(فرامين حق را) مى خوانى </a:t>
            </a:r>
            <a:endParaRPr lang="fa-IR" dirty="0" smtClean="0"/>
          </a:p>
          <a:p>
            <a:r>
              <a:rPr lang="ar-SA" dirty="0" smtClean="0"/>
              <a:t>و تفسير مى کنى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تُصَلّى وَ</a:t>
            </a:r>
            <a:r>
              <a:rPr lang="fa-IR" dirty="0" smtClean="0"/>
              <a:t> </a:t>
            </a:r>
            <a:r>
              <a:rPr lang="ar-SA" dirty="0" smtClean="0"/>
              <a:t>تَقْنُتُ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نماز مى خوانى و قنوت کنى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تَرْکَعُ وَتَسْجُدُ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رکوع و سجده بجاى آورى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تُهَلِّلُ وَ</a:t>
            </a:r>
            <a:r>
              <a:rPr lang="fa-IR" dirty="0" smtClean="0"/>
              <a:t> </a:t>
            </a:r>
            <a:r>
              <a:rPr lang="ar-SA" dirty="0" smtClean="0"/>
              <a:t>تُکَبِّرُ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((لا اله الا اللّه )) </a:t>
            </a:r>
            <a:endParaRPr lang="fa-IR" dirty="0" smtClean="0"/>
          </a:p>
          <a:p>
            <a:r>
              <a:rPr lang="ar-SA" dirty="0" smtClean="0"/>
              <a:t>و ((اللّه اکبر)) گوئى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</a:t>
            </a:r>
            <a:r>
              <a:rPr lang="fa-IR" dirty="0" smtClean="0"/>
              <a:t> </a:t>
            </a:r>
            <a:r>
              <a:rPr lang="ar-SA" dirty="0" smtClean="0"/>
              <a:t>تَحْمَدُ</a:t>
            </a:r>
            <a:r>
              <a:rPr lang="fa-IR" dirty="0" smtClean="0"/>
              <a:t> </a:t>
            </a:r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تَسْتَغْفِرُ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برتو </a:t>
            </a:r>
            <a:endParaRPr lang="fa-IR" dirty="0" smtClean="0"/>
          </a:p>
          <a:p>
            <a:r>
              <a:rPr lang="ar-SA" dirty="0" smtClean="0"/>
              <a:t>هنگامى که خدا را ستايش کنى </a:t>
            </a:r>
            <a:endParaRPr lang="fa-IR" dirty="0" smtClean="0"/>
          </a:p>
          <a:p>
            <a:r>
              <a:rPr lang="ar-SA" dirty="0" smtClean="0"/>
              <a:t>و از او آمرزش خواهى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حينَ تُصْبِحُ وَ</a:t>
            </a:r>
            <a:r>
              <a:rPr lang="fa-IR" dirty="0" smtClean="0"/>
              <a:t> </a:t>
            </a:r>
            <a:r>
              <a:rPr lang="ar-SA" dirty="0" smtClean="0"/>
              <a:t>تُمْسى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هنگامى که بامداد کنى و شام کنى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فِى اللَّيلِ اِذا يغْشى </a:t>
            </a:r>
            <a:endParaRPr lang="fa-IR" dirty="0" smtClean="0"/>
          </a:p>
          <a:p>
            <a:r>
              <a:rPr lang="ar-SA" dirty="0" smtClean="0"/>
              <a:t>وَالنَّهارِ اِذا تَجَلّى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</a:t>
            </a:r>
            <a:endParaRPr lang="fa-IR" dirty="0" smtClean="0"/>
          </a:p>
          <a:p>
            <a:r>
              <a:rPr lang="ar-SA" dirty="0" smtClean="0"/>
              <a:t>در شب هنگامى که تاريکيش فرا گيرد </a:t>
            </a:r>
            <a:endParaRPr lang="fa-IR" dirty="0" smtClean="0"/>
          </a:p>
          <a:p>
            <a:r>
              <a:rPr lang="ar-SA" dirty="0" smtClean="0"/>
              <a:t>و در روز هنگامى که پرده برگيرد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اَيهَا الاِْمامُ الْمَاْموُنُ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</a:t>
            </a:r>
            <a:endParaRPr lang="fa-IR" dirty="0" smtClean="0"/>
          </a:p>
          <a:p>
            <a:r>
              <a:rPr lang="ar-SA" dirty="0" smtClean="0"/>
              <a:t>اى امام امين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اَيهَا الْمُقَدَّمُ الْمَاْموُلُ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مقدم بر همه خلق و مورد آرزوى آنان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بِجَوامِعِ السَّلامِ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به همه سلامها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اُشْهِدُکَ يا مَوْلاىَ </a:t>
            </a:r>
            <a:endParaRPr lang="fa-IR" dirty="0" smtClean="0"/>
          </a:p>
          <a:p>
            <a:r>
              <a:rPr lang="ar-SA" dirty="0" smtClean="0"/>
              <a:t>اَ نّى اَشْهَدُ اَنْ لا اِلهَ اِلااللَّهُ وَحْدَهُ لا شَريکَ لَهُ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گواه گيرم تو را اى مولا و سرور من </a:t>
            </a:r>
            <a:endParaRPr lang="fa-IR" dirty="0" smtClean="0"/>
          </a:p>
          <a:p>
            <a:r>
              <a:rPr lang="ar-SA" dirty="0" smtClean="0"/>
              <a:t>که من گواهى دهم به اينکه معبودى نيست </a:t>
            </a:r>
            <a:endParaRPr lang="fa-IR" dirty="0" smtClean="0"/>
          </a:p>
          <a:p>
            <a:r>
              <a:rPr lang="ar-SA" dirty="0" smtClean="0"/>
              <a:t>جز خداى يگانه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وَاَنَّ مُحَمَّداً عَبْدُهُ وَرَسوُلُهُ </a:t>
            </a:r>
            <a:endParaRPr lang="fa-IR" dirty="0" smtClean="0"/>
          </a:p>
          <a:p>
            <a:r>
              <a:rPr lang="ar-SA" dirty="0" smtClean="0"/>
              <a:t>لا حَبيبَ اِلاّ هُوَوَاَهْلُهُ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که شريک ندارد و نيز گواهى دهم که محمد بنده و رسول او است </a:t>
            </a:r>
            <a:endParaRPr lang="fa-IR" dirty="0" smtClean="0"/>
          </a:p>
          <a:p>
            <a:r>
              <a:rPr lang="ar-SA" dirty="0" smtClean="0"/>
              <a:t>و محبوبى نيست جز او و خاندانش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وَاُشْهِدُکَ يا مَوْلاىَ </a:t>
            </a:r>
            <a:endParaRPr lang="fa-IR" dirty="0" smtClean="0"/>
          </a:p>
          <a:p>
            <a:r>
              <a:rPr lang="ar-SA" dirty="0" smtClean="0"/>
              <a:t>اَنَّ عَلِياً اَميرَ الْمُؤْمِنينَ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گواه گيرم تو را اى مولاى من </a:t>
            </a:r>
            <a:endParaRPr lang="fa-IR" dirty="0" smtClean="0"/>
          </a:p>
          <a:p>
            <a:r>
              <a:rPr lang="ar-SA" dirty="0" smtClean="0"/>
              <a:t>که على امير مؤ منان حجت خدا است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سَلامٌ عَلى آلِ يس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آل يسين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الْحَسَنَ حُجَّتُهُ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حسن حجت او است</a:t>
            </a:r>
            <a:endParaRPr lang="fa-IR" dirty="0" smtClean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الْحُسَينَ حُجَّتُهُ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حسين حجت او است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وَعَلِىَّ بْنَ الْحُسَينِ حُجَّتُهُ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على بن الحسين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مُحَمَّدَبْنَ عَلِي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محمد بن على حجت اواست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وَجَعْفَرَ بْنَ مُحَمَّدٍّ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جعفر بن محمد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وَموُسَى بْنَ جَعْفَرٍ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موسى بن جعفر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وَعَلِىَّ بْنَ موُسى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على بن موسى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وَمُحَمَّدَ بْنَ عَلِي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محمد بن على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وَعَلِىَّ بْنَ مُحَمَّدٍحُجَّتُهُ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على بن محمد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وَالْحَسَنَ بْنَ عَلِي حُجَّتُهُ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حسنبن على حجت او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اَلسَّلا مُ عَلَيکَ </a:t>
            </a:r>
            <a:endParaRPr lang="fa-IR" dirty="0" smtClean="0"/>
          </a:p>
          <a:p>
            <a:r>
              <a:rPr lang="ar-SA" dirty="0" smtClean="0"/>
              <a:t>يا د اعِىَ اللَّهِ وَرَبّانِىَّ آياتِهِ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دعوت کننده به خدا و عارف به آياتش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وَاَشْهَدُ اَ نَّکَ حُجَّةُ اللَّهِ </a:t>
            </a:r>
            <a:endParaRPr lang="fa-IR" dirty="0" smtClean="0"/>
          </a:p>
          <a:p>
            <a:r>
              <a:rPr lang="ar-SA" dirty="0" smtClean="0"/>
              <a:t>اَنْتُمُ الاَْوَّلُ وَالاْ خِرُ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گواهى دهم که تو حجت خدائى </a:t>
            </a:r>
            <a:endParaRPr lang="fa-IR" dirty="0" smtClean="0"/>
          </a:p>
          <a:p>
            <a:r>
              <a:rPr lang="ar-SA" dirty="0" smtClean="0"/>
              <a:t>شمائيد اول و آخر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وَاَنَّ رَجْعَتَکُمْ حَقُّ </a:t>
            </a:r>
            <a:endParaRPr lang="fa-IR" dirty="0" smtClean="0"/>
          </a:p>
          <a:p>
            <a:r>
              <a:rPr lang="ar-SA" dirty="0" smtClean="0"/>
              <a:t>لا رَيبَ فيها 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مسلماًبازگشت شما حق است </a:t>
            </a:r>
            <a:endParaRPr lang="fa-IR" dirty="0" smtClean="0"/>
          </a:p>
          <a:p>
            <a:r>
              <a:rPr lang="ar-SA" dirty="0" smtClean="0"/>
              <a:t>که شکى در آن نيست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يوْمَ لا ينْفَعُ نَفْساً ايمانُها </a:t>
            </a:r>
            <a:endParaRPr lang="fa-IR" dirty="0" smtClean="0"/>
          </a:p>
          <a:p>
            <a:r>
              <a:rPr lang="ar-SA" dirty="0" smtClean="0"/>
              <a:t>لَمْ تَکُنْ آمَنَتْ مِنْ قَبْلُ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روزى که سود ندهد کسى را ايمانش </a:t>
            </a:r>
            <a:endParaRPr lang="fa-IR" dirty="0" smtClean="0"/>
          </a:p>
          <a:p>
            <a:r>
              <a:rPr lang="ar-SA" dirty="0" smtClean="0"/>
              <a:t>که پيش از آنايمان نياورده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اَوْ کَسَبَتْ فى ايمانِها خَيراً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يا در مدت ايمان خويش کار خيرى انجام نداده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وَاَنَّ الْمَوْتَ حَقُّ </a:t>
            </a:r>
            <a:endParaRPr lang="fa-IR" dirty="0" smtClean="0"/>
          </a:p>
          <a:p>
            <a:r>
              <a:rPr lang="ar-SA" dirty="0" smtClean="0"/>
              <a:t>وَاَنَّ ناکِراًوَنَکيراً حَقُّ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همانا مرگ حق است </a:t>
            </a:r>
            <a:endParaRPr lang="fa-IR" dirty="0" smtClean="0"/>
          </a:p>
          <a:p>
            <a:r>
              <a:rPr lang="ar-SA" dirty="0" smtClean="0"/>
              <a:t>و ناکر و نکير (دوفرشته سؤ ال قبر) حق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وَاَشْهَدُ اَنَّ النَّشْرَ حَقُّ </a:t>
            </a:r>
            <a:endParaRPr lang="fa-IR" dirty="0" smtClean="0"/>
          </a:p>
          <a:p>
            <a:r>
              <a:rPr lang="ar-SA" dirty="0" smtClean="0"/>
              <a:t>وَالْبَعْثَ حَقُّ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گواهى دهم که زنده شدن پس از مرگ حق است </a:t>
            </a:r>
            <a:endParaRPr lang="fa-IR" dirty="0" smtClean="0"/>
          </a:p>
          <a:p>
            <a:r>
              <a:rPr lang="ar-SA" dirty="0" smtClean="0"/>
              <a:t>و برانگيخته شد</a:t>
            </a:r>
            <a:r>
              <a:rPr lang="fa-IR" dirty="0" smtClean="0"/>
              <a:t>ن</a:t>
            </a:r>
            <a:r>
              <a:rPr lang="ar-SA" dirty="0" smtClean="0"/>
              <a:t> حق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اَنَّ الصِّراطَ حَقُّ </a:t>
            </a:r>
            <a:endParaRPr lang="fa-IR" dirty="0" smtClean="0"/>
          </a:p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الْمِرْصادَ حَقُّ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صراط حق است </a:t>
            </a:r>
            <a:endParaRPr lang="fa-IR" dirty="0" smtClean="0"/>
          </a:p>
          <a:p>
            <a:r>
              <a:rPr lang="ar-SA" dirty="0" smtClean="0"/>
              <a:t>و مرصاد (کمينگاه) حق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وَالْميزانَ حَقُّ </a:t>
            </a:r>
            <a:endParaRPr lang="fa-IR" dirty="0" smtClean="0"/>
          </a:p>
          <a:p>
            <a:r>
              <a:rPr lang="ar-SA" dirty="0" smtClean="0"/>
              <a:t>وَالْحَشْرَ حَقُّ </a:t>
            </a:r>
            <a:endParaRPr lang="fa-IR" dirty="0" smtClean="0"/>
          </a:p>
          <a:p>
            <a:r>
              <a:rPr lang="ar-SA" dirty="0" smtClean="0"/>
              <a:t>وَالْحِسابَ حَقُّ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ميزان حق است </a:t>
            </a:r>
            <a:endParaRPr lang="fa-IR" dirty="0" smtClean="0"/>
          </a:p>
          <a:p>
            <a:r>
              <a:rPr lang="ar-SA" dirty="0" smtClean="0"/>
              <a:t>و حشر (در قيامت ) حق است </a:t>
            </a:r>
            <a:endParaRPr lang="fa-IR" dirty="0" smtClean="0"/>
          </a:p>
          <a:p>
            <a:r>
              <a:rPr lang="ar-SA" dirty="0" smtClean="0"/>
              <a:t>و حساب حق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وَالْجَنَّةَوَالنّارَ حَقُّ </a:t>
            </a:r>
            <a:endParaRPr lang="fa-IR" dirty="0" smtClean="0"/>
          </a:p>
          <a:p>
            <a:r>
              <a:rPr lang="ar-SA" dirty="0" smtClean="0"/>
              <a:t>وَالْوَعْدَ وَالْوَعيدَ بِهِما حَقُّ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بهشت و دوزخ حق</a:t>
            </a:r>
            <a:r>
              <a:rPr lang="fa-IR" dirty="0" smtClean="0"/>
              <a:t> </a:t>
            </a:r>
            <a:r>
              <a:rPr lang="ar-SA" dirty="0" smtClean="0"/>
              <a:t>است </a:t>
            </a:r>
            <a:endParaRPr lang="fa-IR" dirty="0" smtClean="0"/>
          </a:p>
          <a:p>
            <a:r>
              <a:rPr lang="ar-SA" dirty="0" smtClean="0"/>
              <a:t>و وعده و تهديد درباره آن دو حق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مَوْلاىَ </a:t>
            </a:r>
            <a:endParaRPr lang="fa-IR" dirty="0" smtClean="0"/>
          </a:p>
          <a:p>
            <a:r>
              <a:rPr lang="ar-SA" dirty="0" smtClean="0"/>
              <a:t>شَقِىَ مَنْ خالَفَکُمْ </a:t>
            </a:r>
            <a:endParaRPr lang="fa-IR" dirty="0" smtClean="0"/>
          </a:p>
          <a:p>
            <a:r>
              <a:rPr lang="ar-SA" dirty="0" smtClean="0"/>
              <a:t>وَسَعِدَ مَنْ اَطاعَکُمْ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اى مولاى من </a:t>
            </a:r>
            <a:endParaRPr lang="fa-IR" dirty="0" smtClean="0"/>
          </a:p>
          <a:p>
            <a:r>
              <a:rPr lang="ar-SA" dirty="0" smtClean="0"/>
              <a:t>بدبخت است کسى که مخالفت شما را کرد </a:t>
            </a:r>
            <a:endParaRPr lang="en-US" dirty="0" smtClean="0"/>
          </a:p>
          <a:p>
            <a:r>
              <a:rPr lang="ar-SA" dirty="0" smtClean="0"/>
              <a:t>و سعادتمند است کسى که پيرويتان کرد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بابَ اللَّهِ وَدَيانَ دينِهِ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واسطه خدا و سرپرست دين او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فَاشْهَدْ </a:t>
            </a:r>
            <a:endParaRPr lang="fa-IR" dirty="0" smtClean="0"/>
          </a:p>
          <a:p>
            <a:r>
              <a:rPr lang="ar-SA" dirty="0" smtClean="0"/>
              <a:t>عَلى ما اَشْهَدْتُکَ عَلَيهِ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گواهى ده </a:t>
            </a:r>
            <a:endParaRPr lang="fa-IR" dirty="0" smtClean="0"/>
          </a:p>
          <a:p>
            <a:r>
              <a:rPr lang="ar-SA" dirty="0" smtClean="0"/>
              <a:t>بر آنچه تو را بر آن گواه گرفتم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 نَا وَلِىُّ لَکَ </a:t>
            </a:r>
            <a:endParaRPr lang="fa-IR" dirty="0" smtClean="0"/>
          </a:p>
          <a:p>
            <a:r>
              <a:rPr lang="ar-SA" dirty="0" smtClean="0"/>
              <a:t>بَرىٌ مِنْ عَدُوِّکَ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من دوست توام </a:t>
            </a:r>
            <a:endParaRPr lang="fa-IR" dirty="0" smtClean="0"/>
          </a:p>
          <a:p>
            <a:r>
              <a:rPr lang="ar-SA" dirty="0" smtClean="0"/>
              <a:t>و</a:t>
            </a:r>
            <a:r>
              <a:rPr lang="fa-IR" dirty="0" smtClean="0"/>
              <a:t> </a:t>
            </a:r>
            <a:r>
              <a:rPr lang="ar-SA" dirty="0" smtClean="0"/>
              <a:t>بيزارم از دشمنت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فَالْحَقُّ ما رَضيتُموُهُ </a:t>
            </a:r>
            <a:endParaRPr lang="fa-IR" dirty="0" smtClean="0"/>
          </a:p>
          <a:p>
            <a:r>
              <a:rPr lang="ar-SA" dirty="0" smtClean="0"/>
              <a:t>وَالْباطِلُ ما اَسْخَطْتُموُهُ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حق آنست که شما پسند کرديد </a:t>
            </a:r>
            <a:endParaRPr lang="fa-IR" dirty="0" smtClean="0"/>
          </a:p>
          <a:p>
            <a:r>
              <a:rPr lang="ar-SA" dirty="0" smtClean="0"/>
              <a:t>و باطل همانست که شما بدان خشم کرديد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وَالْمَعْروُفُ ما اَمَرْتُمْ بِهِ وَالْمُنْکَرُ ما نَهَيتُمْ عَنْهُ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ومعروف و کار نيک همان بودکه شما بدان دستور داديد و منکر و کار زشت همان بود </a:t>
            </a:r>
            <a:endParaRPr lang="fa-IR" dirty="0" smtClean="0"/>
          </a:p>
          <a:p>
            <a:r>
              <a:rPr lang="ar-SA" dirty="0" smtClean="0"/>
              <a:t>که شما از آن جلوگيرى و نهى کرديد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فَنَفْسى مُؤْمِنَةٌبِاللَّهِ </a:t>
            </a:r>
            <a:endParaRPr lang="fa-IR" dirty="0" smtClean="0"/>
          </a:p>
          <a:p>
            <a:r>
              <a:rPr lang="ar-SA" dirty="0" smtClean="0"/>
              <a:t>وَحْدَهُ لا شَريکَ لَهُ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من ايمان دارم به خداى </a:t>
            </a:r>
            <a:endParaRPr lang="fa-IR" dirty="0" smtClean="0"/>
          </a:p>
          <a:p>
            <a:r>
              <a:rPr lang="ar-SA" dirty="0" smtClean="0"/>
              <a:t>يگانه اى که شريک ندارد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وَبِرَسوُلِهِ </a:t>
            </a:r>
            <a:endParaRPr lang="fa-IR" dirty="0" smtClean="0"/>
          </a:p>
          <a:p>
            <a:r>
              <a:rPr lang="ar-SA" dirty="0" smtClean="0"/>
              <a:t>وَبِاَميرِ الْمُؤْمِنينَ </a:t>
            </a:r>
            <a:endParaRPr lang="fa-IR" dirty="0" smtClean="0"/>
          </a:p>
          <a:p>
            <a:r>
              <a:rPr lang="ar-SA" dirty="0" smtClean="0"/>
              <a:t>وَبِکُمْ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رسول او </a:t>
            </a:r>
            <a:endParaRPr lang="fa-IR" dirty="0" smtClean="0"/>
          </a:p>
          <a:p>
            <a:r>
              <a:rPr lang="ar-SA" dirty="0" smtClean="0"/>
              <a:t>و به امير مؤ منان </a:t>
            </a:r>
            <a:endParaRPr lang="fa-IR" dirty="0" smtClean="0"/>
          </a:p>
          <a:p>
            <a:r>
              <a:rPr lang="ar-SA" dirty="0" smtClean="0"/>
              <a:t>و به شما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مَوْلاىَ </a:t>
            </a:r>
            <a:endParaRPr lang="fa-IR" dirty="0" smtClean="0"/>
          </a:p>
          <a:p>
            <a:r>
              <a:rPr lang="ar-SA" dirty="0" smtClean="0"/>
              <a:t>اَوَّلِکُمْ وَآخِرِکُمْ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اى مولاى من </a:t>
            </a:r>
            <a:endParaRPr lang="fa-IR" dirty="0" smtClean="0"/>
          </a:p>
          <a:p>
            <a:r>
              <a:rPr lang="ar-SA" dirty="0" smtClean="0"/>
              <a:t>از اول تاآخرتان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وَنُصْرَتى مُعَدَّةٌ لَکُمْ </a:t>
            </a:r>
            <a:endParaRPr lang="fa-IR" dirty="0" smtClean="0"/>
          </a:p>
          <a:p>
            <a:r>
              <a:rPr lang="ar-SA" dirty="0" smtClean="0"/>
              <a:t>وَمَوَدَّتى خالِصَةٌ لَکُمْ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ياريم براى شما آماده است </a:t>
            </a:r>
            <a:endParaRPr lang="fa-IR" dirty="0" smtClean="0"/>
          </a:p>
          <a:p>
            <a:r>
              <a:rPr lang="ar-SA" dirty="0" smtClean="0"/>
              <a:t>و دوستيم خالص و پاک براى شما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آمينَ آمينَ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آمين آمين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28600" y="-228600"/>
            <a:ext cx="7696200" cy="4027678"/>
          </a:xfrm>
          <a:prstGeom prst="rect">
            <a:avLst/>
          </a:prstGeom>
          <a:noFill/>
          <a:effectLst>
            <a:glow rad="101600">
              <a:schemeClr val="tx1">
                <a:lumMod val="95000"/>
                <a:lumOff val="5000"/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خَليفَةَ اللَّهِ وَناصِرَ حَقِّهِ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خليفه خدا و ياور حق او</a:t>
            </a: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حُجَّةَ اللَّهِ وَدَليلَ اِرادَتِهِ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اى حجت خدا و راهنماى اراده اش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يا تالي کتاب الله و ترجمانه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برتو </a:t>
            </a:r>
            <a:endParaRPr lang="fa-IR" dirty="0" smtClean="0"/>
          </a:p>
          <a:p>
            <a:r>
              <a:rPr lang="ar-SA" dirty="0" smtClean="0"/>
              <a:t>اى تلاوت کننده کتاب خدا </a:t>
            </a:r>
            <a:endParaRPr lang="fa-IR" dirty="0" smtClean="0"/>
          </a:p>
          <a:p>
            <a:r>
              <a:rPr lang="ar-SA" dirty="0" smtClean="0"/>
              <a:t>و تفسير کننده آيات او </a:t>
            </a:r>
            <a:endParaRPr lang="en-US" dirty="0" smtClean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اَلسَّلامُ عَلَيکَ </a:t>
            </a:r>
            <a:endParaRPr lang="fa-IR" dirty="0" smtClean="0"/>
          </a:p>
          <a:p>
            <a:r>
              <a:rPr lang="ar-SA" dirty="0" smtClean="0"/>
              <a:t>فى آناءِلَيلِکَ وَاَطْرافِ نَهارِکَ 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سلام بر تو </a:t>
            </a:r>
            <a:endParaRPr lang="fa-IR" dirty="0" smtClean="0"/>
          </a:p>
          <a:p>
            <a:r>
              <a:rPr lang="ar-SA" dirty="0" smtClean="0"/>
              <a:t>در تمام آنات ودقايق شب و سرتاسر روز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956</Words>
  <Application>Microsoft Office PowerPoint</Application>
  <PresentationFormat>On-screen Show (4:3)</PresentationFormat>
  <Paragraphs>216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Arial</vt:lpstr>
      <vt:lpstr>Calibri</vt:lpstr>
      <vt:lpstr>B Yagut</vt:lpstr>
      <vt:lpstr>Traditional Arabic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65</cp:revision>
  <dcterms:created xsi:type="dcterms:W3CDTF">2011-07-13T04:22:09Z</dcterms:created>
  <dcterms:modified xsi:type="dcterms:W3CDTF">2011-07-16T05:51:01Z</dcterms:modified>
</cp:coreProperties>
</file>