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4"/>
  </p:notesMasterIdLst>
  <p:sldIdLst>
    <p:sldId id="35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  <p:sldId id="340" r:id="rId87"/>
    <p:sldId id="341" r:id="rId88"/>
    <p:sldId id="342" r:id="rId89"/>
    <p:sldId id="343" r:id="rId90"/>
    <p:sldId id="344" r:id="rId91"/>
    <p:sldId id="345" r:id="rId92"/>
    <p:sldId id="346" r:id="rId93"/>
    <p:sldId id="347" r:id="rId94"/>
    <p:sldId id="348" r:id="rId95"/>
    <p:sldId id="349" r:id="rId96"/>
    <p:sldId id="350" r:id="rId97"/>
    <p:sldId id="351" r:id="rId98"/>
    <p:sldId id="352" r:id="rId99"/>
    <p:sldId id="353" r:id="rId100"/>
    <p:sldId id="354" r:id="rId101"/>
    <p:sldId id="355" r:id="rId102"/>
    <p:sldId id="358" r:id="rId103"/>
  </p:sldIdLst>
  <p:sldSz cx="9144000" cy="6858000" type="screen4x3"/>
  <p:notesSz cx="6858000" cy="9144000"/>
  <p:embeddedFontLst>
    <p:embeddedFont>
      <p:font typeface="Calibri" pitchFamily="34" charset="0"/>
      <p:regular r:id="rId105"/>
      <p:bold r:id="rId106"/>
      <p:italic r:id="rId107"/>
      <p:boldItalic r:id="rId108"/>
    </p:embeddedFont>
    <p:embeddedFont>
      <p:font typeface="B Yagut" pitchFamily="2" charset="-78"/>
      <p:regular r:id="rId109"/>
      <p:bold r:id="rId1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8E6"/>
    <a:srgbClr val="0E8CA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600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font" Target="fonts/font3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font" Target="fonts/font6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1.fntdata"/><Relationship Id="rId113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2.fntdata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5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578D17-143B-444A-81F3-C7C5A0747DCA}" type="datetimeFigureOut">
              <a:rPr lang="en-US" smtClean="0"/>
              <a:pPr/>
              <a:t>7/15/2011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CAE1A-BD32-46EC-84AA-E953706BA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un 20"/>
          <p:cNvSpPr/>
          <p:nvPr userDrawn="1"/>
        </p:nvSpPr>
        <p:spPr>
          <a:xfrm>
            <a:off x="7086600" y="4724400"/>
            <a:ext cx="2057400" cy="2133600"/>
          </a:xfrm>
          <a:prstGeom prst="sun">
            <a:avLst>
              <a:gd name="adj" fmla="val 13194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7010400" y="4741225"/>
            <a:ext cx="2133600" cy="2133600"/>
          </a:xfrm>
        </p:spPr>
        <p:txBody>
          <a:bodyPr anchor="ctr">
            <a:noAutofit/>
          </a:bodyPr>
          <a:lstStyle>
            <a:lvl1pPr algn="ctr" rtl="1">
              <a:buNone/>
              <a:defRPr sz="8500" b="1">
                <a:solidFill>
                  <a:srgbClr val="FFF8E6"/>
                </a:solidFill>
                <a:cs typeface="B Yagut" pitchFamily="2" charset="-78"/>
              </a:defRPr>
            </a:lvl1pPr>
          </a:lstStyle>
          <a:p>
            <a:pPr lvl="0"/>
            <a:r>
              <a:rPr lang="fa-IR" dirty="0" smtClean="0"/>
              <a:t>عدد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1">
          <a:blip r:embed="rId2">
            <a:alphaModFix amt="4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Maktab\Amozesh rahnamaei\nime 90\doa\44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98076" cy="6858000"/>
          </a:xfrm>
          <a:prstGeom prst="rect">
            <a:avLst/>
          </a:prstGeom>
          <a:noFill/>
        </p:spPr>
      </p:pic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114800" y="0"/>
            <a:ext cx="5029200" cy="6858000"/>
          </a:xfrm>
        </p:spPr>
        <p:txBody>
          <a:bodyPr anchor="ctr">
            <a:normAutofit/>
          </a:bodyPr>
          <a:lstStyle>
            <a:lvl1pPr marL="0" indent="0" algn="ctr" rtl="1">
              <a:spcBef>
                <a:spcPts val="0"/>
              </a:spcBef>
              <a:buNone/>
              <a:defRPr sz="4000" b="1" baseline="0">
                <a:solidFill>
                  <a:srgbClr val="002060"/>
                </a:solidFill>
                <a:effectLst/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عنوان  اصلی</a:t>
            </a:r>
            <a:endParaRPr lang="en-US" dirty="0"/>
          </a:p>
        </p:txBody>
      </p:sp>
      <p:sp useBgFill="1">
        <p:nvSpPr>
          <p:cNvPr id="5" name="Freeform 4"/>
          <p:cNvSpPr/>
          <p:nvPr userDrawn="1"/>
        </p:nvSpPr>
        <p:spPr>
          <a:xfrm>
            <a:off x="936978" y="5339644"/>
            <a:ext cx="3285066" cy="1456267"/>
          </a:xfrm>
          <a:custGeom>
            <a:avLst/>
            <a:gdLst>
              <a:gd name="connsiteX0" fmla="*/ 2743200 w 3285066"/>
              <a:gd name="connsiteY0" fmla="*/ 0 h 1456267"/>
              <a:gd name="connsiteX1" fmla="*/ 1151466 w 3285066"/>
              <a:gd name="connsiteY1" fmla="*/ 451556 h 1456267"/>
              <a:gd name="connsiteX2" fmla="*/ 835378 w 3285066"/>
              <a:gd name="connsiteY2" fmla="*/ 654756 h 1456267"/>
              <a:gd name="connsiteX3" fmla="*/ 643466 w 3285066"/>
              <a:gd name="connsiteY3" fmla="*/ 880534 h 1456267"/>
              <a:gd name="connsiteX4" fmla="*/ 553155 w 3285066"/>
              <a:gd name="connsiteY4" fmla="*/ 801512 h 1456267"/>
              <a:gd name="connsiteX5" fmla="*/ 349955 w 3285066"/>
              <a:gd name="connsiteY5" fmla="*/ 812800 h 1456267"/>
              <a:gd name="connsiteX6" fmla="*/ 0 w 3285066"/>
              <a:gd name="connsiteY6" fmla="*/ 1320800 h 1456267"/>
              <a:gd name="connsiteX7" fmla="*/ 2280355 w 3285066"/>
              <a:gd name="connsiteY7" fmla="*/ 1456267 h 1456267"/>
              <a:gd name="connsiteX8" fmla="*/ 3285066 w 3285066"/>
              <a:gd name="connsiteY8" fmla="*/ 812800 h 1456267"/>
              <a:gd name="connsiteX9" fmla="*/ 2743200 w 3285066"/>
              <a:gd name="connsiteY9" fmla="*/ 0 h 145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85066" h="1456267">
                <a:moveTo>
                  <a:pt x="2743200" y="0"/>
                </a:moveTo>
                <a:lnTo>
                  <a:pt x="1151466" y="451556"/>
                </a:lnTo>
                <a:lnTo>
                  <a:pt x="835378" y="654756"/>
                </a:lnTo>
                <a:lnTo>
                  <a:pt x="643466" y="880534"/>
                </a:lnTo>
                <a:cubicBezTo>
                  <a:pt x="561783" y="798851"/>
                  <a:pt x="601695" y="801512"/>
                  <a:pt x="553155" y="801512"/>
                </a:cubicBezTo>
                <a:lnTo>
                  <a:pt x="349955" y="812800"/>
                </a:lnTo>
                <a:cubicBezTo>
                  <a:pt x="9202" y="1323931"/>
                  <a:pt x="214802" y="1320800"/>
                  <a:pt x="0" y="1320800"/>
                </a:cubicBezTo>
                <a:lnTo>
                  <a:pt x="2280355" y="1456267"/>
                </a:lnTo>
                <a:lnTo>
                  <a:pt x="3285066" y="812800"/>
                </a:lnTo>
                <a:lnTo>
                  <a:pt x="274320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7405F-42F1-4025-94B0-5C4A79E842A2}" type="datetime1">
              <a:rPr lang="en-US" smtClean="0"/>
              <a:pPr/>
              <a:t>7/15/2011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4A0A5-EFBE-4B2E-97F9-833E966130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7405F-42F1-4025-94B0-5C4A79E842A2}" type="datetime1">
              <a:rPr lang="en-US" smtClean="0"/>
              <a:pPr/>
              <a:t>7/15/2011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4A0A5-EFBE-4B2E-97F9-833E966130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1" r:id="rId4"/>
  </p:sldLayoutIdLst>
  <p:transition>
    <p:fad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a-IR" dirty="0" smtClean="0"/>
              <a:t>صد مرتبه</a:t>
            </a:r>
          </a:p>
          <a:p>
            <a:endParaRPr lang="fa-IR" dirty="0" smtClean="0"/>
          </a:p>
          <a:p>
            <a:r>
              <a:rPr lang="fa-IR" dirty="0" smtClean="0"/>
              <a:t>الحمد لله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99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100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_Maktab\Amozesh rahnamaei\nime 90\doa\1llahoma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28600" y="1219200"/>
            <a:ext cx="8736306" cy="4572000"/>
          </a:xfrm>
          <a:prstGeom prst="rect">
            <a:avLst/>
          </a:prstGeom>
          <a:noFill/>
          <a:effectLst>
            <a:glow rad="101600">
              <a:srgbClr val="FF0000">
                <a:alpha val="60000"/>
              </a:srgbClr>
            </a:glow>
          </a:effectLst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10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11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12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13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14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15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16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19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29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39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49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59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69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79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85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86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88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89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90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91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92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94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95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96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97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 smtClean="0"/>
              <a:t>98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104</Words>
  <Application>Microsoft Office PowerPoint</Application>
  <PresentationFormat>On-screen Show (4:3)</PresentationFormat>
  <Paragraphs>103</Paragraphs>
  <Slides>102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size="106" baseType="lpstr">
      <vt:lpstr>Arial</vt:lpstr>
      <vt:lpstr>Calibri</vt:lpstr>
      <vt:lpstr>B Yagut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</vt:vector>
  </TitlesOfParts>
  <Company>yasrayan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svz</dc:creator>
  <cp:lastModifiedBy>svz</cp:lastModifiedBy>
  <cp:revision>86</cp:revision>
  <dcterms:created xsi:type="dcterms:W3CDTF">2011-07-13T04:22:09Z</dcterms:created>
  <dcterms:modified xsi:type="dcterms:W3CDTF">2011-07-16T05:51:20Z</dcterms:modified>
</cp:coreProperties>
</file>