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360" r:id="rId4"/>
    <p:sldId id="361" r:id="rId5"/>
    <p:sldId id="377" r:id="rId6"/>
    <p:sldId id="378" r:id="rId7"/>
    <p:sldId id="394" r:id="rId8"/>
    <p:sldId id="362" r:id="rId9"/>
    <p:sldId id="363" r:id="rId10"/>
    <p:sldId id="393" r:id="rId11"/>
    <p:sldId id="364" r:id="rId12"/>
    <p:sldId id="395" r:id="rId13"/>
    <p:sldId id="396" r:id="rId14"/>
    <p:sldId id="365" r:id="rId15"/>
    <p:sldId id="398" r:id="rId16"/>
    <p:sldId id="391" r:id="rId17"/>
    <p:sldId id="392" r:id="rId18"/>
    <p:sldId id="366" r:id="rId19"/>
    <p:sldId id="390" r:id="rId20"/>
    <p:sldId id="367" r:id="rId21"/>
    <p:sldId id="389" r:id="rId22"/>
    <p:sldId id="368" r:id="rId23"/>
    <p:sldId id="388" r:id="rId24"/>
    <p:sldId id="369" r:id="rId25"/>
    <p:sldId id="399" r:id="rId26"/>
    <p:sldId id="370" r:id="rId27"/>
    <p:sldId id="387" r:id="rId28"/>
    <p:sldId id="371" r:id="rId29"/>
    <p:sldId id="386" r:id="rId30"/>
    <p:sldId id="385" r:id="rId31"/>
    <p:sldId id="372" r:id="rId32"/>
    <p:sldId id="384" r:id="rId33"/>
    <p:sldId id="383" r:id="rId34"/>
    <p:sldId id="373" r:id="rId35"/>
    <p:sldId id="382" r:id="rId36"/>
    <p:sldId id="374" r:id="rId37"/>
    <p:sldId id="400" r:id="rId38"/>
    <p:sldId id="381" r:id="rId39"/>
    <p:sldId id="375" r:id="rId40"/>
    <p:sldId id="379" r:id="rId41"/>
    <p:sldId id="380" r:id="rId42"/>
    <p:sldId id="397" r:id="rId43"/>
  </p:sldIdLst>
  <p:sldSz cx="9144000" cy="6858000" type="screen4x3"/>
  <p:notesSz cx="6858000" cy="9144000"/>
  <p:embeddedFontLs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B Yagut" pitchFamily="2" charset="-78"/>
      <p:regular r:id="rId48"/>
      <p:bold r:id="rId49"/>
    </p:embeddedFont>
    <p:embeddedFont>
      <p:font typeface="B Davat" pitchFamily="2" charset="-78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76400" y="228600"/>
            <a:ext cx="5791200" cy="4191000"/>
          </a:xfrm>
        </p:spPr>
        <p:txBody>
          <a:bodyPr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6000" b="1" baseline="0">
                <a:solidFill>
                  <a:schemeClr val="tx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0" y="4191000"/>
            <a:ext cx="6705600" cy="2743200"/>
          </a:xfrm>
        </p:spPr>
        <p:txBody>
          <a:bodyPr lIns="0" tIns="0" rIns="0" bIns="0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4000" b="1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0"/>
            <a:ext cx="2613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0" dirty="0" smtClean="0">
                <a:solidFill>
                  <a:schemeClr val="bg1"/>
                </a:solidFill>
                <a:effectLst/>
                <a:cs typeface="B Davat" pitchFamily="2" charset="-78"/>
              </a:rPr>
              <a:t>زیارت امام زمان </a:t>
            </a:r>
            <a:r>
              <a:rPr lang="fa-IR" sz="1100" b="0" dirty="0" smtClean="0">
                <a:solidFill>
                  <a:schemeClr val="bg1"/>
                </a:solidFill>
                <a:effectLst/>
                <a:cs typeface="B Davat" pitchFamily="2" charset="-78"/>
              </a:rPr>
              <a:t>عجل الله تعالی فرجه الشریف</a:t>
            </a:r>
            <a:endParaRPr lang="en-US" sz="2000" b="0" dirty="0">
              <a:solidFill>
                <a:schemeClr val="bg1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alphaModFix amt="3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2.jpg"/>
          <p:cNvPicPr>
            <a:picLocks noChangeAspect="1"/>
          </p:cNvPicPr>
          <p:nvPr userDrawn="1"/>
        </p:nvPicPr>
        <p:blipFill>
          <a:blip r:embed="rId3"/>
          <a:srcRect l="5833" t="29119" r="8333" b="23320"/>
          <a:stretch>
            <a:fillRect/>
          </a:stretch>
        </p:blipFill>
        <p:spPr>
          <a:xfrm>
            <a:off x="990600" y="1066800"/>
            <a:ext cx="7315200" cy="2911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275" endPos="40000" dist="1016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2" r:id="rId4"/>
    <p:sldLayoutId id="2147483651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زیارت </a:t>
            </a:r>
          </a:p>
          <a:p>
            <a:endParaRPr lang="fa-IR" dirty="0" smtClean="0"/>
          </a:p>
          <a:p>
            <a:r>
              <a:rPr lang="fa-IR" dirty="0" smtClean="0"/>
              <a:t>امام زمان </a:t>
            </a:r>
            <a:r>
              <a:rPr lang="fa-IR" sz="2000" dirty="0" smtClean="0"/>
              <a:t>عجل الله تعالی فرجه الشریف</a:t>
            </a:r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وَالْعَلَمُ النُّورُ </a:t>
            </a:r>
            <a:endParaRPr lang="fa-IR" dirty="0" smtClean="0"/>
          </a:p>
          <a:p>
            <a:r>
              <a:rPr lang="ar-SA" dirty="0" smtClean="0"/>
              <a:t>فى طَخْياءِ الدَّيجُورِ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آن نشانه نورانى </a:t>
            </a:r>
            <a:endParaRPr lang="fa-IR" dirty="0" smtClean="0"/>
          </a:p>
          <a:p>
            <a:r>
              <a:rPr lang="ar-SA" dirty="0" smtClean="0"/>
              <a:t>در شب تاريک ظلمانى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لْغائِبُ </a:t>
            </a:r>
            <a:r>
              <a:rPr lang="ar-SA" dirty="0" smtClean="0"/>
              <a:t>الْمَسْتُورُ </a:t>
            </a:r>
            <a:endParaRPr lang="fa-IR" dirty="0" smtClean="0"/>
          </a:p>
          <a:p>
            <a:r>
              <a:rPr lang="ar-SA" dirty="0" smtClean="0"/>
              <a:t>جَلَّ </a:t>
            </a:r>
            <a:r>
              <a:rPr lang="ar-SA" dirty="0" smtClean="0"/>
              <a:t>مَوْلِدُهُ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آن پنهان غايب از انظار </a:t>
            </a:r>
            <a:endParaRPr lang="fa-IR" dirty="0" smtClean="0"/>
          </a:p>
          <a:p>
            <a:r>
              <a:rPr lang="ar-SA" dirty="0" smtClean="0"/>
              <a:t>که </a:t>
            </a:r>
            <a:r>
              <a:rPr lang="ar-SA" dirty="0" smtClean="0"/>
              <a:t>ولادتش </a:t>
            </a:r>
            <a:r>
              <a:rPr lang="ar-SA" dirty="0" smtClean="0"/>
              <a:t>بزرگ </a:t>
            </a:r>
            <a:r>
              <a:rPr lang="ar-SA" dirty="0" smtClean="0"/>
              <a:t>بود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وَکَرُمَ مَحْتِدُهُ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</a:t>
            </a:r>
            <a:r>
              <a:rPr lang="fa-IR" dirty="0" smtClean="0"/>
              <a:t>محل ظهورش مکرم </a:t>
            </a:r>
            <a:r>
              <a:rPr lang="ar-SA" dirty="0" smtClean="0"/>
              <a:t>بود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وَالْمَلائِکَ</a:t>
            </a:r>
            <a:r>
              <a:rPr lang="fa-IR" dirty="0" smtClean="0"/>
              <a:t>ة</a:t>
            </a:r>
            <a:r>
              <a:rPr lang="ar-SA" dirty="0" smtClean="0"/>
              <a:t>ُ شُهَّدُهُ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فرشتگان گواهان اويند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وَاللّهُ ناصِرُهُ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خدا ياور و کمک کار او است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مُؤَي</a:t>
            </a:r>
            <a:r>
              <a:rPr lang="fa-IR" dirty="0" smtClean="0"/>
              <a:t>ِّ</a:t>
            </a:r>
            <a:r>
              <a:rPr lang="ar-SA" dirty="0" smtClean="0"/>
              <a:t>دُهُ </a:t>
            </a:r>
            <a:r>
              <a:rPr lang="ar-SA" dirty="0" smtClean="0"/>
              <a:t>اِذا آنَ ميعادُهُ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در </a:t>
            </a:r>
            <a:r>
              <a:rPr lang="ar-SA" dirty="0" smtClean="0"/>
              <a:t>آن هنگام که وعده اش برسد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وَالْمَلائِکَ</a:t>
            </a:r>
            <a:r>
              <a:rPr lang="fa-IR" dirty="0" smtClean="0"/>
              <a:t>ة</a:t>
            </a:r>
            <a:r>
              <a:rPr lang="ar-SA" dirty="0" smtClean="0"/>
              <a:t>ُ اَمْدادُهُ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فرشتگان مددکارش باشند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سَيفُ اللّهِ الَّذى لا ي</a:t>
            </a:r>
            <a:r>
              <a:rPr lang="fa-IR" dirty="0" smtClean="0"/>
              <a:t>َ</a:t>
            </a:r>
            <a:r>
              <a:rPr lang="ar-SA" dirty="0" smtClean="0"/>
              <a:t>نْب</a:t>
            </a:r>
            <a:r>
              <a:rPr lang="fa-IR" dirty="0" smtClean="0"/>
              <a:t>ُ</a:t>
            </a:r>
            <a:r>
              <a:rPr lang="ar-SA" dirty="0" smtClean="0"/>
              <a:t>و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آن شمشير برنده خدا که کُند نشود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وَنُورُهُ الَّذى لا ي</a:t>
            </a:r>
            <a:r>
              <a:rPr lang="fa-IR" dirty="0" smtClean="0"/>
              <a:t>َ</a:t>
            </a:r>
            <a:r>
              <a:rPr lang="ar-SA" dirty="0" smtClean="0"/>
              <a:t>خْب</a:t>
            </a:r>
            <a:r>
              <a:rPr lang="fa-IR" dirty="0" smtClean="0"/>
              <a:t>ُ</a:t>
            </a:r>
            <a:r>
              <a:rPr lang="ar-SA" dirty="0" smtClean="0"/>
              <a:t>و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نور او که خاموش نگردد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ذوُالْحِلْمِ </a:t>
            </a:r>
            <a:endParaRPr lang="fa-IR" dirty="0" smtClean="0"/>
          </a:p>
          <a:p>
            <a:r>
              <a:rPr lang="ar-SA" dirty="0" smtClean="0"/>
              <a:t>الَّذى لا ي</a:t>
            </a:r>
            <a:r>
              <a:rPr lang="fa-IR" dirty="0" smtClean="0"/>
              <a:t>َ</a:t>
            </a:r>
            <a:r>
              <a:rPr lang="ar-SA" dirty="0" smtClean="0"/>
              <a:t>صْب</a:t>
            </a:r>
            <a:r>
              <a:rPr lang="fa-IR" dirty="0" smtClean="0"/>
              <a:t>ُ</a:t>
            </a:r>
            <a:r>
              <a:rPr lang="ar-SA" dirty="0" smtClean="0"/>
              <a:t>و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بردبارى </a:t>
            </a:r>
            <a:endParaRPr lang="fa-IR" dirty="0" smtClean="0"/>
          </a:p>
          <a:p>
            <a:r>
              <a:rPr lang="ar-SA" dirty="0" smtClean="0"/>
              <a:t>که کار بى رويه انجام ندهد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مَدارُ الَّدهْرِ</a:t>
            </a:r>
            <a:endParaRPr lang="fa-IR" dirty="0" smtClean="0"/>
          </a:p>
          <a:p>
            <a:r>
              <a:rPr lang="ar-SA" dirty="0" smtClean="0"/>
              <a:t>وَنَواميسُ الْعَصْرِ </a:t>
            </a:r>
            <a:endParaRPr lang="fa-IR" dirty="0" smtClean="0"/>
          </a:p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وُلا</a:t>
            </a:r>
            <a:r>
              <a:rPr lang="fa-IR" dirty="0" smtClean="0"/>
              <a:t>ة</a:t>
            </a:r>
            <a:r>
              <a:rPr lang="ar-SA" dirty="0" smtClean="0"/>
              <a:t>ُ الاْمْرِ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چرخ روزگار بخاطر او گردش کند</a:t>
            </a:r>
            <a:endParaRPr lang="en-US" dirty="0" smtClean="0"/>
          </a:p>
          <a:p>
            <a:r>
              <a:rPr lang="ar-SA" dirty="0" smtClean="0"/>
              <a:t>و او و پدران معصومش نواميس </a:t>
            </a:r>
            <a:endParaRPr lang="fa-IR" dirty="0" smtClean="0"/>
          </a:p>
          <a:p>
            <a:r>
              <a:rPr lang="ar-SA" dirty="0" smtClean="0"/>
              <a:t>هر عصر و واليان امر خدايند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وَالْمُنَزَّلُ عَلَيهِمْ </a:t>
            </a:r>
            <a:endParaRPr lang="fa-IR" dirty="0" smtClean="0"/>
          </a:p>
          <a:p>
            <a:r>
              <a:rPr lang="ar-SA" dirty="0" smtClean="0"/>
              <a:t>ما </a:t>
            </a:r>
            <a:r>
              <a:rPr lang="ar-SA" dirty="0" smtClean="0"/>
              <a:t>ي</a:t>
            </a:r>
            <a:r>
              <a:rPr lang="fa-IR" dirty="0" smtClean="0"/>
              <a:t>َ</a:t>
            </a:r>
            <a:r>
              <a:rPr lang="ar-SA" dirty="0" smtClean="0"/>
              <a:t>تَنَزَّلُ </a:t>
            </a:r>
            <a:r>
              <a:rPr lang="ar-SA" dirty="0" smtClean="0"/>
              <a:t>فى لَيلَ</a:t>
            </a:r>
            <a:r>
              <a:rPr lang="fa-IR" dirty="0" smtClean="0"/>
              <a:t>ة</a:t>
            </a:r>
            <a:r>
              <a:rPr lang="ar-SA" dirty="0" smtClean="0"/>
              <a:t>ِ</a:t>
            </a:r>
            <a:r>
              <a:rPr lang="fa-IR" dirty="0" smtClean="0"/>
              <a:t> </a:t>
            </a:r>
            <a:r>
              <a:rPr lang="ar-SA" dirty="0" smtClean="0"/>
              <a:t>الْقَدْرِ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در شب قدر آنچه نازل شود </a:t>
            </a:r>
            <a:endParaRPr lang="fa-IR" dirty="0" smtClean="0"/>
          </a:p>
          <a:p>
            <a:r>
              <a:rPr lang="ar-SA" dirty="0" smtClean="0"/>
              <a:t>بر ايشان نازل گردد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وَاَصْحابُ الْحَشْرِ </a:t>
            </a:r>
            <a:endParaRPr lang="fa-IR" dirty="0" smtClean="0"/>
          </a:p>
          <a:p>
            <a:r>
              <a:rPr lang="ar-SA" dirty="0" smtClean="0"/>
              <a:t>وَالنَّشْرِ تَراجِمَ</a:t>
            </a:r>
            <a:r>
              <a:rPr lang="fa-IR" dirty="0" smtClean="0"/>
              <a:t>ة</a:t>
            </a:r>
            <a:r>
              <a:rPr lang="ar-SA" dirty="0" smtClean="0"/>
              <a:t>ُ وَحْي</a:t>
            </a:r>
            <a:r>
              <a:rPr lang="fa-IR" dirty="0" smtClean="0"/>
              <a:t>ِ</a:t>
            </a:r>
            <a:r>
              <a:rPr lang="ar-SA" dirty="0" smtClean="0"/>
              <a:t>هِ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آنهايند صاحبان حشر </a:t>
            </a:r>
          </a:p>
          <a:p>
            <a:r>
              <a:rPr lang="ar-SA" dirty="0" smtClean="0"/>
              <a:t>و نشر و مفسران وحى خدا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وُلا</a:t>
            </a:r>
            <a:r>
              <a:rPr lang="fa-IR" dirty="0" smtClean="0"/>
              <a:t>ة</a:t>
            </a:r>
            <a:r>
              <a:rPr lang="ar-SA" dirty="0" smtClean="0"/>
              <a:t>ُ اَمْرِهِ وَنَهْي</a:t>
            </a:r>
            <a:r>
              <a:rPr lang="fa-IR" dirty="0" smtClean="0"/>
              <a:t>ِ</a:t>
            </a:r>
            <a:r>
              <a:rPr lang="ar-SA" dirty="0" smtClean="0"/>
              <a:t>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سرپرستان امر و نهى او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اَللّهُمَّ فَصَلِّ </a:t>
            </a:r>
            <a:endParaRPr lang="fa-IR" dirty="0" smtClean="0"/>
          </a:p>
          <a:p>
            <a:r>
              <a:rPr lang="ar-SA" dirty="0" smtClean="0"/>
              <a:t>عَلى خاتِمِهْم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خدايا پس درود فرست </a:t>
            </a:r>
            <a:endParaRPr lang="fa-IR" dirty="0" smtClean="0"/>
          </a:p>
          <a:p>
            <a:r>
              <a:rPr lang="ar-SA" dirty="0" smtClean="0"/>
              <a:t>بر </a:t>
            </a:r>
            <a:r>
              <a:rPr lang="ar-SA" dirty="0" smtClean="0"/>
              <a:t>خاتم </a:t>
            </a:r>
            <a:r>
              <a:rPr lang="ar-SA" dirty="0" smtClean="0"/>
              <a:t>ايشان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وَقآئِمِهِمُ </a:t>
            </a:r>
            <a:r>
              <a:rPr lang="ar-SA" dirty="0" smtClean="0"/>
              <a:t>الْمَسْتُورِ </a:t>
            </a:r>
            <a:endParaRPr lang="fa-IR" dirty="0" smtClean="0"/>
          </a:p>
          <a:p>
            <a:r>
              <a:rPr lang="ar-SA" dirty="0" smtClean="0"/>
              <a:t>عَنْ عَوالِمِهِمْ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</a:t>
            </a:r>
            <a:r>
              <a:rPr lang="ar-SA" dirty="0" smtClean="0"/>
              <a:t>قائمشان که در پس پرده </a:t>
            </a:r>
            <a:r>
              <a:rPr lang="ar-SA" dirty="0" smtClean="0"/>
              <a:t>است</a:t>
            </a:r>
            <a:endParaRPr lang="fa-IR" dirty="0" smtClean="0"/>
          </a:p>
          <a:p>
            <a:r>
              <a:rPr lang="ar-SA" dirty="0" smtClean="0"/>
              <a:t>از </a:t>
            </a:r>
            <a:r>
              <a:rPr lang="ar-SA" dirty="0" smtClean="0"/>
              <a:t>عوالم آنها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وَاَدْرِکَ بِنا ا</a:t>
            </a:r>
            <a:r>
              <a:rPr lang="fa-IR" dirty="0" smtClean="0"/>
              <a:t>َ</a:t>
            </a:r>
            <a:r>
              <a:rPr lang="ar-SA" dirty="0" smtClean="0"/>
              <a:t>ي</a:t>
            </a:r>
            <a:r>
              <a:rPr lang="fa-IR" dirty="0" smtClean="0"/>
              <a:t>ّ</a:t>
            </a:r>
            <a:r>
              <a:rPr lang="ar-SA" dirty="0" smtClean="0"/>
              <a:t>امَهُ وَظُهُورَ</a:t>
            </a:r>
            <a:r>
              <a:rPr lang="fa-IR" dirty="0" smtClean="0"/>
              <a:t>ه</a:t>
            </a:r>
            <a:r>
              <a:rPr lang="ar-SA" dirty="0" smtClean="0"/>
              <a:t>ُ وَقِيامَهُ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ما را به روزگار او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زمان ظهور و قيامش برسان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وَاجْعَلْنا مِنْ اَنْصارِهِ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از جمله يارانش قرارمان ده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وَاقْرِنْ ثارَنا</a:t>
            </a:r>
            <a:r>
              <a:rPr lang="fa-IR" dirty="0" smtClean="0"/>
              <a:t> </a:t>
            </a:r>
            <a:r>
              <a:rPr lang="ar-SA" dirty="0" smtClean="0"/>
              <a:t>بِثارِهِ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خونخواهى ما را</a:t>
            </a:r>
            <a:endParaRPr lang="en-US" dirty="0" smtClean="0"/>
          </a:p>
          <a:p>
            <a:r>
              <a:rPr lang="ar-SA" dirty="0" smtClean="0"/>
              <a:t>به خونخواهى او مقرون 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وَاکْتُبْنا فى اَعْوانِهِ </a:t>
            </a:r>
            <a:endParaRPr lang="fa-IR" dirty="0" smtClean="0"/>
          </a:p>
          <a:p>
            <a:r>
              <a:rPr lang="ar-SA" dirty="0" smtClean="0"/>
              <a:t>وَخُلَصائِهِ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نام ما را در زمره ياران </a:t>
            </a:r>
            <a:endParaRPr lang="fa-IR" dirty="0" smtClean="0"/>
          </a:p>
          <a:p>
            <a:r>
              <a:rPr lang="ar-SA" dirty="0" smtClean="0"/>
              <a:t>و مخصوصانش ثبت 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بِحَقِّ لَيلَتِنا</a:t>
            </a:r>
            <a:endParaRPr lang="fa-IR" dirty="0" smtClean="0"/>
          </a:p>
          <a:p>
            <a:r>
              <a:rPr lang="ar-SA" dirty="0" smtClean="0"/>
              <a:t>[هذِهِ] وَمَوْلُودِها</a:t>
            </a:r>
            <a:endParaRPr lang="en-US" dirty="0" smtClean="0"/>
          </a:p>
          <a:p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به حق اين شبى که ما در آنيم </a:t>
            </a:r>
            <a:endParaRPr lang="fa-IR" dirty="0" smtClean="0"/>
          </a:p>
          <a:p>
            <a:r>
              <a:rPr lang="ar-SA" dirty="0" smtClean="0"/>
              <a:t>و به حق آنکس که در آن به دنيا آمده</a:t>
            </a: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وَاَحْي</a:t>
            </a:r>
            <a:r>
              <a:rPr lang="fa-IR" dirty="0" smtClean="0"/>
              <a:t>ِ</a:t>
            </a:r>
            <a:r>
              <a:rPr lang="ar-SA" dirty="0" smtClean="0"/>
              <a:t>نا فى دَوْلَتِهِ ناعِمينَ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ما را در دولتش شادکام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بِصُحْبَتِهِ غانِمينَ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متنعم و به هم نشينيش بهره مند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وَبِحَقِّهِ قآئِمينَ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به گرفتن حقش پا بر جا بدار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مِنَ السُّوءِ سالِمينَ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از بديها بر کنارمان 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اَرْحَمَ</a:t>
            </a:r>
            <a:r>
              <a:rPr lang="fa-IR" dirty="0" smtClean="0"/>
              <a:t> </a:t>
            </a:r>
            <a:r>
              <a:rPr lang="ar-SA" dirty="0" smtClean="0"/>
              <a:t>الرّاحِمينَ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اى مهربانترين مهربانان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وَالْحَمْدُ</a:t>
            </a:r>
            <a:r>
              <a:rPr lang="fa-IR" dirty="0" smtClean="0"/>
              <a:t> </a:t>
            </a:r>
            <a:r>
              <a:rPr lang="ar-SA" dirty="0" smtClean="0"/>
              <a:t>لِلّهِ رَبِّ الْعالَمينَ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ستايش خاص خدا پروردگار </a:t>
            </a:r>
            <a:endParaRPr lang="fa-IR" dirty="0" smtClean="0"/>
          </a:p>
          <a:p>
            <a:r>
              <a:rPr lang="ar-SA" dirty="0" smtClean="0"/>
              <a:t>جهانيان 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وَصَلَواتُهُ عَلى سَي</a:t>
            </a:r>
            <a:r>
              <a:rPr lang="fa-IR" dirty="0" smtClean="0"/>
              <a:t>ِّ</a:t>
            </a:r>
            <a:r>
              <a:rPr lang="ar-SA" dirty="0" smtClean="0"/>
              <a:t>دِنا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درودهاى او بر آقاى ما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مُحَمَّدٍ</a:t>
            </a:r>
            <a:r>
              <a:rPr lang="fa-IR" dirty="0" smtClean="0"/>
              <a:t> </a:t>
            </a:r>
            <a:r>
              <a:rPr lang="ar-SA" dirty="0" smtClean="0"/>
              <a:t>خاتَمِ </a:t>
            </a:r>
            <a:r>
              <a:rPr lang="ar-SA" dirty="0" smtClean="0"/>
              <a:t>النَّبِيينَ </a:t>
            </a:r>
            <a:endParaRPr lang="fa-IR" dirty="0" smtClean="0"/>
          </a:p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الْمُرْسَلينَ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محمد </a:t>
            </a:r>
            <a:endParaRPr lang="fa-IR" dirty="0" smtClean="0"/>
          </a:p>
          <a:p>
            <a:r>
              <a:rPr lang="ar-SA" dirty="0" smtClean="0"/>
              <a:t>خاتم پيمبران و مرسلين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وَعَلى اَهْلِ بَيتِهِ الصّادِقينَ وَعِتْرَتِهَ</a:t>
            </a:r>
            <a:r>
              <a:rPr lang="fa-IR" dirty="0" smtClean="0"/>
              <a:t> </a:t>
            </a:r>
            <a:r>
              <a:rPr lang="ar-SA" dirty="0" smtClean="0"/>
              <a:t>النّاطِقينَ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خاندان راستگو </a:t>
            </a:r>
            <a:endParaRPr lang="fa-IR" dirty="0" smtClean="0"/>
          </a:p>
          <a:p>
            <a:r>
              <a:rPr lang="ar-SA" dirty="0" smtClean="0"/>
              <a:t>و عترت حقگويش باد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وَالْعَنْ جَميعَ الظّالِمينَ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از رحمت خود دور ساز تمام ستمکاران را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وَحُجَّتِکَ وَمَوْعُودِهَا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حجتت و موعود آن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واحْکُمْ بَينَنا وَ</a:t>
            </a:r>
            <a:r>
              <a:rPr lang="fa-IR" dirty="0" smtClean="0"/>
              <a:t> </a:t>
            </a:r>
            <a:r>
              <a:rPr lang="ar-SA" dirty="0" smtClean="0"/>
              <a:t>بَينَهُمْ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ميان ما و ايشان داورى 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يا اَحْکَمَ الْحاکِمينَ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اى محکمترين حکم کنندگان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7200" y="3221990"/>
            <a:ext cx="7239000" cy="3788410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لَّتى قَرَنْتَ </a:t>
            </a:r>
            <a:endParaRPr lang="fa-IR" dirty="0" smtClean="0"/>
          </a:p>
          <a:p>
            <a:r>
              <a:rPr lang="ar-SA" dirty="0" smtClean="0"/>
              <a:t>اِلى فَضْلِها فَضْلاً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که همراه کردى </a:t>
            </a:r>
            <a:endParaRPr lang="fa-IR" dirty="0" smtClean="0"/>
          </a:p>
          <a:p>
            <a:r>
              <a:rPr lang="ar-SA" dirty="0" smtClean="0"/>
              <a:t>به فضيلت اين شب فضيلت ديگرى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فَتَمَّتْ کَلِمَتُکَ</a:t>
            </a:r>
            <a:endParaRPr lang="fa-IR" dirty="0" smtClean="0"/>
          </a:p>
          <a:p>
            <a:r>
              <a:rPr lang="ar-SA" dirty="0" smtClean="0"/>
              <a:t>صِدْقاً وَعَدْلاً</a:t>
            </a:r>
            <a:r>
              <a:rPr lang="fa-IR" dirty="0" smtClean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بدين سبب تمام شد کلمه تو</a:t>
            </a:r>
            <a:r>
              <a:rPr lang="fa-IR" dirty="0" smtClean="0"/>
              <a:t> </a:t>
            </a:r>
          </a:p>
          <a:p>
            <a:r>
              <a:rPr lang="ar-SA" dirty="0" smtClean="0"/>
              <a:t>براستى و عدالت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لا مُبَدِّلَ لِکَلِماتِکَ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تغيير دهنده اى براى کلمات تو نيست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وَلا مُعَقِّبَ ل</a:t>
            </a:r>
            <a:r>
              <a:rPr lang="fa-IR" dirty="0" smtClean="0"/>
              <a:t>آ</a:t>
            </a:r>
            <a:r>
              <a:rPr lang="ar-SA" dirty="0" smtClean="0"/>
              <a:t>ِياتِکَ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پس زننده اى براى آيات تو نيست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نُورُکَ الْمُتَاَلِّقُ</a:t>
            </a:r>
            <a:endParaRPr lang="en-US" dirty="0" smtClean="0"/>
          </a:p>
          <a:p>
            <a:r>
              <a:rPr lang="ar-SA" dirty="0" smtClean="0"/>
              <a:t>وَضِياؤُکَ الْمُشْرِقُ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آن نور درخشانت </a:t>
            </a:r>
            <a:endParaRPr lang="fa-IR" dirty="0" smtClean="0"/>
          </a:p>
          <a:p>
            <a:r>
              <a:rPr lang="ar-SA" dirty="0" smtClean="0"/>
              <a:t>و آن روشنى فروزانت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517</Words>
  <Application>Microsoft Office PowerPoint</Application>
  <PresentationFormat>On-screen Show (4:3)</PresentationFormat>
  <Paragraphs>115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71</cp:revision>
  <dcterms:created xsi:type="dcterms:W3CDTF">2011-07-13T04:22:09Z</dcterms:created>
  <dcterms:modified xsi:type="dcterms:W3CDTF">2011-07-16T03:54:16Z</dcterms:modified>
</cp:coreProperties>
</file>