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</p:sldIdLst>
  <p:sldSz cx="9144000" cy="6858000" type="screen4x3"/>
  <p:notesSz cx="6858000" cy="9144000"/>
  <p:embeddedFontLst>
    <p:embeddedFont>
      <p:font typeface="Calibri" pitchFamily="34" charset="0"/>
      <p:regular r:id="rId4"/>
      <p:bold r:id="rId5"/>
      <p:italic r:id="rId6"/>
      <p:boldItalic r:id="rId7"/>
    </p:embeddedFont>
    <p:embeddedFont>
      <p:font typeface="B Yagut" pitchFamily="2" charset="-78"/>
      <p:regular r:id="rId8"/>
      <p:bold r:id="rId9"/>
    </p:embeddedFont>
    <p:embeddedFont>
      <p:font typeface="B Davat" pitchFamily="2" charset="-78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858000" y="6457890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0" dirty="0" smtClean="0">
                <a:solidFill>
                  <a:schemeClr val="bg1"/>
                </a:solidFill>
                <a:effectLst/>
                <a:cs typeface="B Davat" pitchFamily="2" charset="-78"/>
              </a:rPr>
              <a:t>صلوات ابوالحسن ضراب</a:t>
            </a:r>
            <a:endParaRPr lang="en-US" sz="2000" b="0" dirty="0">
              <a:solidFill>
                <a:schemeClr val="bg1"/>
              </a:solidFill>
              <a:effectLst/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زیارت</a:t>
            </a:r>
          </a:p>
          <a:p>
            <a:endParaRPr lang="fa-IR" dirty="0" smtClean="0"/>
          </a:p>
          <a:p>
            <a:r>
              <a:rPr lang="fa-IR" dirty="0" smtClean="0"/>
              <a:t>امام حسین </a:t>
            </a:r>
            <a:r>
              <a:rPr lang="fa-IR" sz="2000" dirty="0" smtClean="0"/>
              <a:t>علیه السلام</a:t>
            </a:r>
            <a:endParaRPr 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5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B Yagut</vt:lpstr>
      <vt:lpstr>B Davat</vt:lpstr>
      <vt:lpstr>Office Theme</vt:lpstr>
      <vt:lpstr>Slide 1</vt:lpstr>
      <vt:lpstr>Slide 2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58</cp:revision>
  <dcterms:created xsi:type="dcterms:W3CDTF">2011-07-13T04:22:09Z</dcterms:created>
  <dcterms:modified xsi:type="dcterms:W3CDTF">2011-07-16T05:35:13Z</dcterms:modified>
</cp:coreProperties>
</file>