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1" autoAdjust="0"/>
    <p:restoredTop sz="94595" autoAdjust="0"/>
  </p:normalViewPr>
  <p:slideViewPr>
    <p:cSldViewPr>
      <p:cViewPr varScale="1">
        <p:scale>
          <a:sx n="78" d="100"/>
          <a:sy n="78" d="100"/>
        </p:scale>
        <p:origin x="-1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191A5-A53B-4C3B-AB92-ECBD6B084D7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5A549-4A7E-4C2D-A43C-2910E5608AD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588C8-2EEC-43BE-9245-AC5BAB740D7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2D178C-0333-4918-93E1-4B40D25A5C1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75F55-28DA-454F-A797-073FE1AF31B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E5910-8FF5-48C5-BF33-1B66EE0C5A3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5EDAA-534E-4A13-A220-D85F7314239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E5FEE-EEA9-45CD-B265-CAF3B0D6635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C8121-E8CA-4624-9791-D49724CC1AF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E8104-575C-4E18-8EB8-1AA3E2AEABF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A29F5-0529-4D9E-9C53-AD93E67CEF6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C9F17E77-7431-4F97-8DAB-F0D7453E126C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/>
  </p:transition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1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1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yas_rayan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svzoghi</dc:creator>
  <cp:lastModifiedBy>svz</cp:lastModifiedBy>
  <cp:revision>3</cp:revision>
  <dcterms:created xsi:type="dcterms:W3CDTF">2005-10-22T14:58:23Z</dcterms:created>
  <dcterms:modified xsi:type="dcterms:W3CDTF">2011-07-14T21:29:05Z</dcterms:modified>
</cp:coreProperties>
</file>