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86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7" r:id="rId31"/>
  </p:sldIdLst>
  <p:sldSz cx="9144000" cy="6858000" type="screen4x3"/>
  <p:notesSz cx="6858000" cy="9144000"/>
  <p:embeddedFontLs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B Yagut" pitchFamily="2" charset="-78"/>
      <p:regular r:id="rId36"/>
      <p:bold r:id="rId37"/>
    </p:embeddedFont>
    <p:embeddedFont>
      <p:font typeface="B Davat" pitchFamily="2" charset="-78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62200" y="-76200"/>
            <a:ext cx="6705600" cy="3505200"/>
          </a:xfrm>
        </p:spPr>
        <p:txBody>
          <a:bodyPr>
            <a:normAutofit/>
          </a:bodyPr>
          <a:lstStyle>
            <a:lvl1pPr marL="0" indent="0" algn="r" rtl="1">
              <a:lnSpc>
                <a:spcPct val="150000"/>
              </a:lnSpc>
              <a:spcBef>
                <a:spcPts val="0"/>
              </a:spcBef>
              <a:buNone/>
              <a:defRPr sz="7000" b="1" baseline="0">
                <a:solidFill>
                  <a:schemeClr val="tx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62400" y="3429000"/>
            <a:ext cx="5029200" cy="2590800"/>
          </a:xfrm>
        </p:spPr>
        <p:txBody>
          <a:bodyPr lIns="0" tIns="0" rIns="0" bIns="0">
            <a:normAutofit/>
          </a:bodyPr>
          <a:lstStyle>
            <a:lvl1pPr marL="0" indent="0" algn="r" rtl="1">
              <a:lnSpc>
                <a:spcPct val="150000"/>
              </a:lnSpc>
              <a:spcBef>
                <a:spcPts val="0"/>
              </a:spcBef>
              <a:buNone/>
              <a:defRPr sz="3800" b="1" baseline="0">
                <a:solidFill>
                  <a:srgbClr val="FF0000"/>
                </a:solidFill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5562600" y="5939135"/>
            <a:ext cx="2268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0" dirty="0" smtClean="0">
                <a:solidFill>
                  <a:schemeClr val="tx1"/>
                </a:solidFill>
                <a:effectLst/>
                <a:cs typeface="B Davat" pitchFamily="2" charset="-78"/>
              </a:rPr>
              <a:t>دعای</a:t>
            </a:r>
            <a:r>
              <a:rPr lang="fa-IR" sz="2400" b="0" baseline="0" dirty="0" smtClean="0">
                <a:solidFill>
                  <a:schemeClr val="tx1"/>
                </a:solidFill>
                <a:effectLst/>
                <a:cs typeface="B Davat" pitchFamily="2" charset="-78"/>
              </a:rPr>
              <a:t> در شب نیمه شعبان</a:t>
            </a:r>
            <a:endParaRPr lang="en-US" sz="2400" b="0" dirty="0">
              <a:solidFill>
                <a:schemeClr val="tx1"/>
              </a:solidFill>
              <a:effectLst/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0">
              <a:schemeClr val="accent1">
                <a:tint val="66000"/>
                <a:satMod val="160000"/>
                <a:alpha val="84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_Maktab\Amozesh rahnamaei\nime 90\doa\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60838" y="1828800"/>
            <a:ext cx="8425962" cy="219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gradFill>
          <a:gsLst>
            <a:gs pos="0">
              <a:schemeClr val="accent1">
                <a:tint val="66000"/>
                <a:satMod val="160000"/>
                <a:alpha val="84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شیخ طوسی</a:t>
            </a:r>
            <a:endParaRPr lang="fa-IR" dirty="0" smtClean="0"/>
          </a:p>
          <a:p>
            <a:r>
              <a:rPr lang="ar-SA" dirty="0" smtClean="0"/>
              <a:t>از اسماعیل بن فضل هاشمی و او از </a:t>
            </a:r>
            <a:endParaRPr lang="fa-IR" dirty="0" smtClean="0"/>
          </a:p>
          <a:p>
            <a:r>
              <a:rPr lang="ar-SA" dirty="0" smtClean="0"/>
              <a:t>امام صادق </a:t>
            </a:r>
            <a:r>
              <a:rPr lang="ar-SA" sz="2800" dirty="0" smtClean="0"/>
              <a:t>علیه السلام </a:t>
            </a:r>
            <a:endParaRPr lang="fa-IR" dirty="0" smtClean="0"/>
          </a:p>
          <a:p>
            <a:r>
              <a:rPr lang="ar-SA" dirty="0" smtClean="0"/>
              <a:t>در اعمال شب نیمه شعبان این دعا را نقل می</a:t>
            </a:r>
            <a:r>
              <a:rPr lang="fa-IR" dirty="0" smtClean="0"/>
              <a:t> </a:t>
            </a:r>
            <a:r>
              <a:rPr lang="ar-SA" dirty="0" smtClean="0"/>
              <a:t>کند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لَکَ الْجُودُ </a:t>
            </a:r>
            <a:endParaRPr lang="fa-IR" dirty="0" smtClean="0"/>
          </a:p>
          <a:p>
            <a:r>
              <a:rPr lang="ar-SA" dirty="0" smtClean="0"/>
              <a:t>وَ لَکَ الْکَرَمُ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بخشش از آن توست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بزرگواری برای توست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لَکَ الْا</a:t>
            </a:r>
            <a:r>
              <a:rPr lang="fa-IR" dirty="0" smtClean="0"/>
              <a:t>َ</a:t>
            </a:r>
            <a:r>
              <a:rPr lang="ar-SA" dirty="0" smtClean="0"/>
              <a:t>مْرُ </a:t>
            </a:r>
            <a:endParaRPr lang="fa-IR" dirty="0" smtClean="0"/>
          </a:p>
          <a:p>
            <a:r>
              <a:rPr lang="ar-SA" dirty="0" smtClean="0"/>
              <a:t>وَ لَکَ الْمَجْدُ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خاص توست فرمان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مختص به توست شوکت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لَکَ الشُّکْرُ وَحْدَکَ لاشَر</a:t>
            </a:r>
            <a:r>
              <a:rPr lang="fa-IR" dirty="0" smtClean="0"/>
              <a:t>ي</a:t>
            </a:r>
            <a:r>
              <a:rPr lang="ar-SA" dirty="0" smtClean="0"/>
              <a:t>کَ لَکَ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سپاسگزاري تنها شایسته توست که یگانه‌اي و شریکي برایت نیست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ي</a:t>
            </a:r>
            <a:r>
              <a:rPr lang="ar-SA" dirty="0" smtClean="0"/>
              <a:t>ا واحِدُ </a:t>
            </a:r>
            <a:r>
              <a:rPr lang="fa-IR" dirty="0" smtClean="0"/>
              <a:t>ي</a:t>
            </a:r>
            <a:r>
              <a:rPr lang="ar-SA" dirty="0" smtClean="0"/>
              <a:t>ا اَحَدُ </a:t>
            </a:r>
            <a:r>
              <a:rPr lang="fa-IR" dirty="0" smtClean="0"/>
              <a:t>ي</a:t>
            </a:r>
            <a:r>
              <a:rPr lang="ar-SA" dirty="0" smtClean="0"/>
              <a:t>ا صَمَدُ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اي یگانه‌ اي یکتا اي بي‌ نیاز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ي</a:t>
            </a:r>
            <a:r>
              <a:rPr lang="ar-SA" dirty="0" smtClean="0"/>
              <a:t>ا مَنْ لَمْ </a:t>
            </a:r>
            <a:r>
              <a:rPr lang="fa-IR" dirty="0" smtClean="0"/>
              <a:t>ي</a:t>
            </a:r>
            <a:r>
              <a:rPr lang="ar-SA" dirty="0" smtClean="0"/>
              <a:t>َلِدْ وَ لَمْ </a:t>
            </a:r>
            <a:r>
              <a:rPr lang="fa-IR" dirty="0" smtClean="0"/>
              <a:t>ي</a:t>
            </a:r>
            <a:r>
              <a:rPr lang="ar-SA" dirty="0" smtClean="0"/>
              <a:t>ُولَدْ </a:t>
            </a:r>
            <a:endParaRPr lang="fa-IR" dirty="0" smtClean="0"/>
          </a:p>
          <a:p>
            <a:r>
              <a:rPr lang="ar-SA" dirty="0" smtClean="0"/>
              <a:t>وَ لَمْ </a:t>
            </a:r>
            <a:r>
              <a:rPr lang="fa-IR" dirty="0" smtClean="0"/>
              <a:t>ي</a:t>
            </a:r>
            <a:r>
              <a:rPr lang="ar-SA" dirty="0" smtClean="0"/>
              <a:t>َکُنْ لَهُ کُفُواً اَحَدٌ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اي که فرزندي ندارد و فرزند کسي نباشد و برایش همتایي نباشد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صَلِّ عَلي مُحَمَّدٍ </a:t>
            </a:r>
            <a:endParaRPr lang="fa-IR" dirty="0" smtClean="0"/>
          </a:p>
          <a:p>
            <a:r>
              <a:rPr lang="ar-SA" dirty="0" smtClean="0"/>
              <a:t>وَ آلِ مُحَمَّدٍ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بر محمد و آل محمد </a:t>
            </a:r>
            <a:endParaRPr lang="fa-IR" dirty="0" smtClean="0"/>
          </a:p>
          <a:p>
            <a:r>
              <a:rPr lang="ar-SA" dirty="0" smtClean="0"/>
              <a:t>درود </a:t>
            </a:r>
            <a:r>
              <a:rPr lang="ar-SA" dirty="0" smtClean="0"/>
              <a:t>فرست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اغْفِرْ لي وَ ارْحَمْني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بیامرز مرا و به من رحم کن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اکْفِني ما اَهَمَّني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کفایت کن برای من آنچه که برایم مهم است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وَاقْضِ دَ</a:t>
            </a:r>
            <a:r>
              <a:rPr lang="fa-IR" dirty="0" smtClean="0"/>
              <a:t>ي</a:t>
            </a:r>
            <a:r>
              <a:rPr lang="ar-SA" dirty="0" smtClean="0"/>
              <a:t>ْني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قرضم را ادا 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وَسِّعْ عَلَيَّ في رِزْقي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روزی مرا وسعت بخش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فَاِنَّکَ في هذِهِ اللَّ</a:t>
            </a:r>
            <a:r>
              <a:rPr lang="fa-IR" dirty="0" smtClean="0"/>
              <a:t>ي</a:t>
            </a:r>
            <a:r>
              <a:rPr lang="ar-SA" dirty="0" smtClean="0"/>
              <a:t>ْلَةِ </a:t>
            </a:r>
            <a:endParaRPr lang="fa-IR" dirty="0" smtClean="0"/>
          </a:p>
          <a:p>
            <a:r>
              <a:rPr lang="ar-SA" dirty="0" smtClean="0"/>
              <a:t>کُلَّ </a:t>
            </a:r>
            <a:r>
              <a:rPr lang="ar-SA" dirty="0" smtClean="0"/>
              <a:t>اَمْرٍ حَک</a:t>
            </a:r>
            <a:r>
              <a:rPr lang="fa-IR" dirty="0" smtClean="0"/>
              <a:t>ي</a:t>
            </a:r>
            <a:r>
              <a:rPr lang="ar-SA" dirty="0" smtClean="0"/>
              <a:t>مٍ تَفْرُقُ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زیرا که تو در این شب هر کار محکمي را در نظر </a:t>
            </a:r>
            <a:r>
              <a:rPr lang="ar-SA" dirty="0" smtClean="0"/>
              <a:t>می</a:t>
            </a:r>
            <a:r>
              <a:rPr lang="fa-IR" dirty="0" smtClean="0"/>
              <a:t> </a:t>
            </a:r>
            <a:r>
              <a:rPr lang="ar-SA" dirty="0" smtClean="0"/>
              <a:t>گیری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مَنْ تَشاءُ </a:t>
            </a:r>
            <a:endParaRPr lang="fa-IR" dirty="0" smtClean="0"/>
          </a:p>
          <a:p>
            <a:r>
              <a:rPr lang="ar-SA" dirty="0" smtClean="0"/>
              <a:t>مِنْ خَلْقِکَ تَرْزُقُ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هر یک از مخلوقات خود را که بخواهي روزي می­دهي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فَارْزُقْني </a:t>
            </a:r>
            <a:r>
              <a:rPr lang="ar-SA" dirty="0" smtClean="0"/>
              <a:t>وَ </a:t>
            </a:r>
            <a:r>
              <a:rPr lang="ar-SA" dirty="0" smtClean="0"/>
              <a:t>اَنْتَ </a:t>
            </a:r>
            <a:endParaRPr lang="fa-IR" dirty="0" smtClean="0"/>
          </a:p>
          <a:p>
            <a:r>
              <a:rPr lang="ar-SA" dirty="0" smtClean="0"/>
              <a:t>خَ</a:t>
            </a:r>
            <a:r>
              <a:rPr lang="fa-IR" dirty="0" smtClean="0"/>
              <a:t>ي</a:t>
            </a:r>
            <a:r>
              <a:rPr lang="ar-SA" dirty="0" smtClean="0"/>
              <a:t>ْرُ الرّازِق</a:t>
            </a:r>
            <a:r>
              <a:rPr lang="fa-IR" dirty="0" smtClean="0"/>
              <a:t>ي</a:t>
            </a:r>
            <a:r>
              <a:rPr lang="ar-SA" dirty="0" smtClean="0"/>
              <a:t>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روزیم ده که تو بهترین روزي دهندگاني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فَاِنَّکَ قُلْتَ وَ اَنْتَ </a:t>
            </a:r>
            <a:endParaRPr lang="fa-IR" dirty="0" smtClean="0"/>
          </a:p>
          <a:p>
            <a:r>
              <a:rPr lang="ar-SA" dirty="0" smtClean="0"/>
              <a:t>خَ</a:t>
            </a:r>
            <a:r>
              <a:rPr lang="fa-IR" dirty="0" smtClean="0"/>
              <a:t>ي</a:t>
            </a:r>
            <a:r>
              <a:rPr lang="ar-SA" dirty="0" smtClean="0"/>
              <a:t>ْرُ </a:t>
            </a:r>
            <a:r>
              <a:rPr lang="ar-SA" dirty="0" smtClean="0"/>
              <a:t>الْقائِل</a:t>
            </a:r>
            <a:r>
              <a:rPr lang="fa-IR" dirty="0" smtClean="0"/>
              <a:t>ي</a:t>
            </a:r>
            <a:r>
              <a:rPr lang="ar-SA" dirty="0" smtClean="0"/>
              <a:t>نَ النّاطِق</a:t>
            </a:r>
            <a:r>
              <a:rPr lang="fa-IR" dirty="0" smtClean="0"/>
              <a:t>ي</a:t>
            </a:r>
            <a:r>
              <a:rPr lang="ar-SA" dirty="0" smtClean="0"/>
              <a:t>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زیرا تو خود گفتي و تو بهترین </a:t>
            </a:r>
            <a:r>
              <a:rPr lang="ar-SA" dirty="0" smtClean="0"/>
              <a:t>گویندگان </a:t>
            </a:r>
            <a:r>
              <a:rPr lang="ar-SA" dirty="0" smtClean="0"/>
              <a:t>و سخنوران هستي که </a:t>
            </a:r>
            <a:r>
              <a:rPr lang="ar-SA" dirty="0" smtClean="0"/>
              <a:t>فرمودي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وَاسْئَلوُا اللّهَ مِنْ فَضْلِهِ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از خداوند فضلش را بخواهید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فَمِنْ فَضْلِکَ اَسْئَلُ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من از فضل تو مي‌خواهم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اِ</a:t>
            </a:r>
            <a:r>
              <a:rPr lang="fa-IR" dirty="0" smtClean="0"/>
              <a:t>ي</a:t>
            </a:r>
            <a:r>
              <a:rPr lang="ar-SA" dirty="0" smtClean="0"/>
              <a:t>ّاکَ قَصَدْتُ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من تنها تو را قصد کرده­ام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ابْنِ نَبِ</a:t>
            </a:r>
            <a:r>
              <a:rPr lang="fa-IR" dirty="0" smtClean="0"/>
              <a:t>ي</a:t>
            </a:r>
            <a:r>
              <a:rPr lang="ar-SA" dirty="0" smtClean="0"/>
              <a:t>ِّکَ اعْتَمَدْتُ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فرزند پیمبرت اعتماد کرده­ام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لَکَ رَجَوْتُ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تو امیدوارم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فَارْحَمْني </a:t>
            </a:r>
            <a:endParaRPr lang="fa-IR" dirty="0" smtClean="0"/>
          </a:p>
          <a:p>
            <a:r>
              <a:rPr lang="fa-IR" dirty="0" smtClean="0"/>
              <a:t>ي</a:t>
            </a:r>
            <a:r>
              <a:rPr lang="ar-SA" dirty="0" smtClean="0"/>
              <a:t>ا اَرْحَمَ الرّاحِم</a:t>
            </a:r>
            <a:r>
              <a:rPr lang="fa-IR" dirty="0" smtClean="0"/>
              <a:t>ي</a:t>
            </a:r>
            <a:r>
              <a:rPr lang="ar-SA" dirty="0" smtClean="0"/>
              <a:t>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به من رحم کن </a:t>
            </a:r>
            <a:endParaRPr lang="fa-IR" dirty="0" smtClean="0"/>
          </a:p>
          <a:p>
            <a:r>
              <a:rPr lang="ar-SA" dirty="0" smtClean="0"/>
              <a:t>اي مهربان</a:t>
            </a:r>
            <a:r>
              <a:rPr lang="fa-IR" dirty="0" smtClean="0"/>
              <a:t> </a:t>
            </a:r>
            <a:r>
              <a:rPr lang="ar-SA" dirty="0" smtClean="0"/>
              <a:t>ترین </a:t>
            </a:r>
            <a:r>
              <a:rPr lang="ar-SA" dirty="0" smtClean="0"/>
              <a:t>مهربانان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اَللّهُمَّ اَنْتَ الْحَيُّ الْقَ</a:t>
            </a:r>
            <a:r>
              <a:rPr lang="fa-IR" dirty="0" smtClean="0"/>
              <a:t>ي</a:t>
            </a:r>
            <a:r>
              <a:rPr lang="ar-SA" dirty="0" smtClean="0"/>
              <a:t>ُّومُ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خدایا تویي زندة پاینده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62000" y="1316990"/>
            <a:ext cx="7675815" cy="4017010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لْعَلِيُّ الْعَظ</a:t>
            </a:r>
            <a:r>
              <a:rPr lang="fa-IR" dirty="0" smtClean="0"/>
              <a:t>ي</a:t>
            </a:r>
            <a:r>
              <a:rPr lang="ar-SA" dirty="0" smtClean="0"/>
              <a:t>مُ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والاي بزرگ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لْخالِقُ الرّازِقُ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آفرینندة روزي</a:t>
            </a:r>
            <a:r>
              <a:rPr lang="fa-IR" dirty="0" smtClean="0"/>
              <a:t> </a:t>
            </a:r>
            <a:r>
              <a:rPr lang="ar-SA" dirty="0" smtClean="0"/>
              <a:t>دهنده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لْمُحْ</a:t>
            </a:r>
            <a:r>
              <a:rPr lang="fa-IR" dirty="0" smtClean="0"/>
              <a:t>ي</a:t>
            </a:r>
            <a:r>
              <a:rPr lang="ar-SA" dirty="0" smtClean="0"/>
              <a:t>ِي الْمُم</a:t>
            </a:r>
            <a:r>
              <a:rPr lang="fa-IR" dirty="0" smtClean="0"/>
              <a:t>ي</a:t>
            </a:r>
            <a:r>
              <a:rPr lang="ar-SA" dirty="0" smtClean="0"/>
              <a:t>تُ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زنده کنندة میراننده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لْبَد</a:t>
            </a:r>
            <a:r>
              <a:rPr lang="fa-IR" dirty="0" smtClean="0"/>
              <a:t>ي</a:t>
            </a:r>
            <a:r>
              <a:rPr lang="ar-SA" dirty="0" smtClean="0"/>
              <a:t>ءُ </a:t>
            </a:r>
            <a:r>
              <a:rPr lang="ar-SA" dirty="0" smtClean="0"/>
              <a:t>الْبَد</a:t>
            </a:r>
            <a:r>
              <a:rPr lang="fa-IR" dirty="0" smtClean="0"/>
              <a:t>ي</a:t>
            </a:r>
            <a:r>
              <a:rPr lang="ar-SA" dirty="0" smtClean="0"/>
              <a:t>عُ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آغاز کننده پدید آورنده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لَکَ الْجَلالُ </a:t>
            </a:r>
            <a:endParaRPr lang="fa-IR" dirty="0" smtClean="0"/>
          </a:p>
          <a:p>
            <a:r>
              <a:rPr lang="ar-SA" dirty="0" smtClean="0"/>
              <a:t>وَ لَکَ الْفَضْلُ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براي تو است بزرگي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از آن توست فضیلت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لَکَ الْحَمْدُ </a:t>
            </a:r>
            <a:endParaRPr lang="fa-IR" dirty="0" smtClean="0"/>
          </a:p>
          <a:p>
            <a:r>
              <a:rPr lang="ar-SA" dirty="0" smtClean="0"/>
              <a:t>وَ لَکَ الْمَنُّ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ستایش از آن توست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نعمت برای توست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408</Words>
  <Application>Microsoft Office PowerPoint</Application>
  <PresentationFormat>On-screen Show (4:3)</PresentationFormat>
  <Paragraphs>75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B Yagut</vt:lpstr>
      <vt:lpstr>Traditional Arabic</vt:lpstr>
      <vt:lpstr>B Davat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67</cp:revision>
  <dcterms:created xsi:type="dcterms:W3CDTF">2011-07-13T04:22:09Z</dcterms:created>
  <dcterms:modified xsi:type="dcterms:W3CDTF">2011-07-16T05:51:08Z</dcterms:modified>
</cp:coreProperties>
</file>