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</p:sldIdLst>
  <p:sldSz cx="9144000" cy="6858000" type="screen4x3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B Yagut" pitchFamily="2" charset="-78"/>
      <p:regular r:id="rId22"/>
      <p:bold r:id="rId23"/>
    </p:embeddedFont>
    <p:embeddedFont>
      <p:font typeface="B Davat" pitchFamily="2" charset="-7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304800"/>
            <a:ext cx="8610600" cy="3048000"/>
          </a:xfrm>
        </p:spPr>
        <p:txBody>
          <a:bodyPr anchor="ctr">
            <a:normAutofit/>
          </a:bodyPr>
          <a:lstStyle>
            <a:lvl1pPr marL="0" indent="0" algn="r" rtl="1">
              <a:lnSpc>
                <a:spcPct val="100000"/>
              </a:lnSpc>
              <a:spcBef>
                <a:spcPts val="0"/>
              </a:spcBef>
              <a:buNone/>
              <a:defRPr sz="7000" b="1" baseline="0">
                <a:solidFill>
                  <a:schemeClr val="bg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0" y="3505200"/>
            <a:ext cx="5181600" cy="2971800"/>
          </a:xfrm>
        </p:spPr>
        <p:txBody>
          <a:bodyPr lIns="0" tIns="0" rIns="0" bIns="0"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4000" b="1" baseline="0">
                <a:solidFill>
                  <a:schemeClr val="tx1"/>
                </a:solidFill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81000" y="6076890"/>
            <a:ext cx="299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0" dirty="0" smtClean="0">
                <a:solidFill>
                  <a:srgbClr val="FF0000"/>
                </a:solidFill>
                <a:effectLst/>
                <a:cs typeface="B Davat" pitchFamily="2" charset="-78"/>
              </a:rPr>
              <a:t>دعایی که پیامبر در این شب می خواندند</a:t>
            </a:r>
            <a:endParaRPr lang="en-US" sz="2000" b="0" dirty="0">
              <a:solidFill>
                <a:srgbClr val="FF0000"/>
              </a:solidFill>
              <a:effectLst/>
              <a:cs typeface="B Dava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_Maktab\Amozesh rahnamaei\nime 90\doa\Picture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04800"/>
            <a:ext cx="6646779" cy="5029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2" r:id="rId4"/>
    <p:sldLayoutId id="2147483651" r:id="rId5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دعایی که حضرت </a:t>
            </a:r>
          </a:p>
          <a:p>
            <a:endParaRPr lang="fa-IR" dirty="0" smtClean="0"/>
          </a:p>
          <a:p>
            <a:r>
              <a:rPr lang="fa-IR" dirty="0" smtClean="0"/>
              <a:t>محمد </a:t>
            </a:r>
            <a:r>
              <a:rPr lang="fa-IR" sz="2800" dirty="0" smtClean="0"/>
              <a:t>صلی الله علیه و آله و سلم</a:t>
            </a:r>
          </a:p>
          <a:p>
            <a:endParaRPr lang="fa-IR" dirty="0" smtClean="0"/>
          </a:p>
          <a:p>
            <a:r>
              <a:rPr lang="fa-IR" dirty="0" smtClean="0"/>
              <a:t>در این شب می خواندند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وَانْصُرنا عَلى مَنْ عادانا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يارى ده ما را بر كسى كه با ما دشمنى كند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وَلا تَجْعَلْ مُصيبَتَنا فى دينِنا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مصيبت ما را در دينمام قرار مده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وَلا تَجْعَلِ</a:t>
            </a:r>
            <a:r>
              <a:rPr lang="fa-IR" dirty="0" smtClean="0"/>
              <a:t> </a:t>
            </a:r>
            <a:r>
              <a:rPr lang="ar-SA" dirty="0" smtClean="0"/>
              <a:t>الدُّنْيا اَكْبَرَ هَمِّنا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دنيا</a:t>
            </a:r>
            <a:r>
              <a:rPr lang="fa-IR" dirty="0" smtClean="0"/>
              <a:t> </a:t>
            </a:r>
            <a:r>
              <a:rPr lang="ar-SA" dirty="0" smtClean="0"/>
              <a:t>را بزرگترين اندوه ما قرار مده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وَلا مَبْلَغَ عِلْمِنا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نيز آخرين حد دانش ما قرارش مده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وَلا تُسَلِّطْ عَلَيْنا </a:t>
            </a:r>
            <a:endParaRPr lang="fa-IR" dirty="0" smtClean="0"/>
          </a:p>
          <a:p>
            <a:r>
              <a:rPr lang="ar-SA" dirty="0" smtClean="0"/>
              <a:t>مَنْ لا يَرْحَمُنا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مسلط مكن بر ما كسى را كه بر ما رحم نكند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بِرَحْمَتِكَ يا اَرْحَمَ الرّاحِمينَ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به رحمتت اى مهربانترين مهربانان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28800" y="-304800"/>
            <a:ext cx="7239000" cy="3788410"/>
          </a:xfrm>
          <a:prstGeom prst="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اَللّهُمَّ اقْسِمْ لَنا مِنْ خَشْيَتِكَ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بهره ما كن از ترس خود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ما يَحُولُ بَيْنَنا</a:t>
            </a:r>
            <a:r>
              <a:rPr lang="fa-IR" dirty="0" smtClean="0"/>
              <a:t> </a:t>
            </a:r>
            <a:r>
              <a:rPr lang="ar-SA" dirty="0" smtClean="0"/>
              <a:t>وَبَيْنَ مَعْصِيَتِكَ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بدان اندازه كه حائل شود ميان ما</a:t>
            </a:r>
            <a:r>
              <a:rPr lang="fa-IR" dirty="0" smtClean="0"/>
              <a:t> </a:t>
            </a:r>
            <a:r>
              <a:rPr lang="ar-SA" dirty="0" smtClean="0"/>
              <a:t>و نافرمانيت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وَمِنْ طاعَتِكَ ما تُبَلِّغُنا </a:t>
            </a:r>
            <a:endParaRPr lang="fa-IR" dirty="0" smtClean="0"/>
          </a:p>
          <a:p>
            <a:r>
              <a:rPr lang="ar-SA" dirty="0" smtClean="0"/>
              <a:t>بِهِ رِضْوانَكَ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از اطاعت خويش بدان مقدار كه ما را به خوشنودى و رضوان تو برساند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وَمِنَ الْيَقينِ ما</a:t>
            </a:r>
            <a:r>
              <a:rPr lang="fa-IR" dirty="0" smtClean="0"/>
              <a:t> </a:t>
            </a:r>
            <a:r>
              <a:rPr lang="ar-SA" dirty="0" smtClean="0"/>
              <a:t>يَهُونُ عَلَيْنا </a:t>
            </a:r>
            <a:endParaRPr lang="fa-IR" dirty="0" smtClean="0"/>
          </a:p>
          <a:p>
            <a:r>
              <a:rPr lang="ar-SA" dirty="0" smtClean="0"/>
              <a:t>بِهِ مُصيباتُ الدُّنْيا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از يقين بدان</a:t>
            </a:r>
            <a:r>
              <a:rPr lang="fa-IR" dirty="0" smtClean="0"/>
              <a:t> </a:t>
            </a:r>
            <a:r>
              <a:rPr lang="ar-SA" dirty="0" smtClean="0"/>
              <a:t>حد كه بوسيله آن ناگواريهاى دنيا بر ما آسان گردد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اَمْتِعْنا بِاَسْماعِنا </a:t>
            </a:r>
            <a:endParaRPr lang="fa-IR" dirty="0" smtClean="0"/>
          </a:p>
          <a:p>
            <a:r>
              <a:rPr lang="ar-SA" dirty="0" smtClean="0"/>
              <a:t>وَاَبْصارِنا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ما را به گوشهايمان و ديده هامان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وَقُوَّتِنا ما اَحْيَيْتَنا وَاجْعَلْهُ </a:t>
            </a:r>
            <a:endParaRPr lang="fa-IR" dirty="0" smtClean="0"/>
          </a:p>
          <a:p>
            <a:r>
              <a:rPr lang="ar-SA" dirty="0" smtClean="0"/>
              <a:t>الْوارِثَ مِنّا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نيرويمان تا زنده ايم بهره مند ساز و آن را وارث ما گردان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وَاجْعَلْ ثارَنا عَلى مَنْ ظَلَمَنا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و </a:t>
            </a:r>
            <a:r>
              <a:rPr lang="ar-SA" dirty="0" smtClean="0"/>
              <a:t>خون ما را به گردن كسى انداز كه بر ما ستم كرده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215</Words>
  <Application>Microsoft Office PowerPoint</Application>
  <PresentationFormat>On-screen Show (4:3)</PresentationFormat>
  <Paragraphs>36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B Yagut</vt:lpstr>
      <vt:lpstr>Traditional Arabic</vt:lpstr>
      <vt:lpstr>B Davat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60</cp:revision>
  <dcterms:created xsi:type="dcterms:W3CDTF">2011-07-13T04:22:09Z</dcterms:created>
  <dcterms:modified xsi:type="dcterms:W3CDTF">2011-07-16T05:51:34Z</dcterms:modified>
</cp:coreProperties>
</file>