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3"/>
  </p:notesMasterIdLst>
  <p:sldIdLst>
    <p:sldId id="35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4" r:id="rId101"/>
    <p:sldId id="355" r:id="rId102"/>
  </p:sldIdLst>
  <p:sldSz cx="9144000" cy="6858000" type="screen4x3"/>
  <p:notesSz cx="6858000" cy="9144000"/>
  <p:embeddedFontLst>
    <p:embeddedFont>
      <p:font typeface="Calibri" pitchFamily="34" charset="0"/>
      <p:regular r:id="rId104"/>
      <p:bold r:id="rId105"/>
      <p:italic r:id="rId106"/>
      <p:boldItalic r:id="rId107"/>
    </p:embeddedFont>
    <p:embeddedFont>
      <p:font typeface="B Yagut" pitchFamily="2" charset="-78"/>
      <p:regular r:id="rId108"/>
      <p:bold r:id="rId10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0400"/>
    <a:srgbClr val="A50021"/>
    <a:srgbClr val="CC0000"/>
    <a:srgbClr val="FFF8E6"/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0" d="100"/>
          <a:sy n="40" d="100"/>
        </p:scale>
        <p:origin x="-1770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108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78D17-143B-444A-81F3-C7C5A0747DCA}" type="datetimeFigureOut">
              <a:rPr lang="en-US" smtClean="0"/>
              <a:pPr/>
              <a:t>7/14/2011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CAE1A-BD32-46EC-84AA-E953706B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un 20"/>
          <p:cNvSpPr/>
          <p:nvPr userDrawn="1"/>
        </p:nvSpPr>
        <p:spPr>
          <a:xfrm>
            <a:off x="1600200" y="381000"/>
            <a:ext cx="2057400" cy="2133600"/>
          </a:xfrm>
          <a:prstGeom prst="sun">
            <a:avLst>
              <a:gd name="adj" fmla="val 13194"/>
            </a:avLst>
          </a:prstGeom>
          <a:solidFill>
            <a:srgbClr val="B004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457200"/>
            <a:ext cx="2133600" cy="2133600"/>
          </a:xfrm>
        </p:spPr>
        <p:txBody>
          <a:bodyPr anchor="ctr">
            <a:noAutofit/>
          </a:bodyPr>
          <a:lstStyle>
            <a:lvl1pPr algn="ctr" rtl="1">
              <a:buNone/>
              <a:defRPr sz="8500" b="1">
                <a:solidFill>
                  <a:srgbClr val="FFF8E6"/>
                </a:solidFill>
                <a:cs typeface="B Yagut" pitchFamily="2" charset="-78"/>
              </a:defRPr>
            </a:lvl1pPr>
          </a:lstStyle>
          <a:p>
            <a:pPr lvl="0"/>
            <a:r>
              <a:rPr lang="fa-IR" dirty="0" smtClean="0"/>
              <a:t>عدد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405F-42F1-4025-94B0-5C4A79E842A2}" type="datetime1">
              <a:rPr lang="en-US" smtClean="0"/>
              <a:pPr/>
              <a:t>7/14/2011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7405F-42F1-4025-94B0-5C4A79E842A2}" type="datetime1">
              <a:rPr lang="en-US" smtClean="0"/>
              <a:pPr/>
              <a:t>7/14/2011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صد مرتبه</a:t>
            </a:r>
          </a:p>
          <a:p>
            <a:endParaRPr lang="fa-IR" dirty="0" smtClean="0"/>
          </a:p>
          <a:p>
            <a:r>
              <a:rPr lang="fa-IR" dirty="0" smtClean="0"/>
              <a:t>سبحان الله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100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10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13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14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16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104</Words>
  <Application>Microsoft Office PowerPoint</Application>
  <PresentationFormat>On-screen Show (4:3)</PresentationFormat>
  <Paragraphs>103</Paragraphs>
  <Slides>101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101</vt:i4>
      </vt:variant>
    </vt:vector>
  </HeadingPairs>
  <TitlesOfParts>
    <vt:vector size="105" baseType="lpstr">
      <vt:lpstr>Arial</vt:lpstr>
      <vt:lpstr>Calibri</vt:lpstr>
      <vt:lpstr>B Yagut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87</cp:revision>
  <dcterms:created xsi:type="dcterms:W3CDTF">2011-07-13T04:22:09Z</dcterms:created>
  <dcterms:modified xsi:type="dcterms:W3CDTF">2011-07-14T20:09:03Z</dcterms:modified>
</cp:coreProperties>
</file>